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9906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Aptos"/>
      </a:defRPr>
    </a:lvl1pPr>
    <a:lvl2pPr indent="228600" defTabSz="457200" latinLnBrk="0">
      <a:defRPr sz="1200">
        <a:latin typeface="+mn-lt"/>
        <a:ea typeface="+mn-ea"/>
        <a:cs typeface="+mn-cs"/>
        <a:sym typeface="Aptos"/>
      </a:defRPr>
    </a:lvl2pPr>
    <a:lvl3pPr indent="457200" defTabSz="457200" latinLnBrk="0">
      <a:defRPr sz="1200">
        <a:latin typeface="+mn-lt"/>
        <a:ea typeface="+mn-ea"/>
        <a:cs typeface="+mn-cs"/>
        <a:sym typeface="Aptos"/>
      </a:defRPr>
    </a:lvl3pPr>
    <a:lvl4pPr indent="685800" defTabSz="457200" latinLnBrk="0">
      <a:defRPr sz="1200">
        <a:latin typeface="+mn-lt"/>
        <a:ea typeface="+mn-ea"/>
        <a:cs typeface="+mn-cs"/>
        <a:sym typeface="Aptos"/>
      </a:defRPr>
    </a:lvl4pPr>
    <a:lvl5pPr indent="914400" defTabSz="457200" latinLnBrk="0">
      <a:defRPr sz="1200">
        <a:latin typeface="+mn-lt"/>
        <a:ea typeface="+mn-ea"/>
        <a:cs typeface="+mn-cs"/>
        <a:sym typeface="Aptos"/>
      </a:defRPr>
    </a:lvl5pPr>
    <a:lvl6pPr indent="1143000" defTabSz="457200" latinLnBrk="0">
      <a:defRPr sz="1200">
        <a:latin typeface="+mn-lt"/>
        <a:ea typeface="+mn-ea"/>
        <a:cs typeface="+mn-cs"/>
        <a:sym typeface="Aptos"/>
      </a:defRPr>
    </a:lvl6pPr>
    <a:lvl7pPr indent="1371600" defTabSz="457200" latinLnBrk="0">
      <a:defRPr sz="1200">
        <a:latin typeface="+mn-lt"/>
        <a:ea typeface="+mn-ea"/>
        <a:cs typeface="+mn-cs"/>
        <a:sym typeface="Aptos"/>
      </a:defRPr>
    </a:lvl7pPr>
    <a:lvl8pPr indent="1600200" defTabSz="457200" latinLnBrk="0">
      <a:defRPr sz="1200">
        <a:latin typeface="+mn-lt"/>
        <a:ea typeface="+mn-ea"/>
        <a:cs typeface="+mn-cs"/>
        <a:sym typeface="Aptos"/>
      </a:defRPr>
    </a:lvl8pPr>
    <a:lvl9pPr indent="1828800" defTabSz="4572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/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Titeltext</a:t>
            </a:r>
          </a:p>
        </p:txBody>
      </p:sp>
      <p:sp>
        <p:nvSpPr>
          <p:cNvPr id="12" name="Textebene 1…"/>
          <p:cNvSpPr txBox="1"/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1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2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xt"/>
          <p:cNvSpPr txBox="1"/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Titeltext</a:t>
            </a:r>
          </a:p>
        </p:txBody>
      </p:sp>
      <p:sp>
        <p:nvSpPr>
          <p:cNvPr id="30" name="Textebene 1…"/>
          <p:cNvSpPr txBox="1"/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39" name="Textebene 1…"/>
          <p:cNvSpPr txBox="1"/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xt"/>
          <p:cNvSpPr txBox="1"/>
          <p:nvPr>
            <p:ph type="title"/>
          </p:nvPr>
        </p:nvSpPr>
        <p:spPr>
          <a:xfrm>
            <a:off x="682328" y="365125"/>
            <a:ext cx="8543926" cy="1325564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48" name="Textebene 1…"/>
          <p:cNvSpPr txBox="1"/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5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xt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Titeltext</a:t>
            </a:r>
          </a:p>
        </p:txBody>
      </p:sp>
      <p:sp>
        <p:nvSpPr>
          <p:cNvPr id="73" name="Textebene 1…"/>
          <p:cNvSpPr txBox="1"/>
          <p:nvPr>
            <p:ph type="body" sz="half" idx="1"/>
          </p:nvPr>
        </p:nvSpPr>
        <p:spPr>
          <a:xfrm>
            <a:off x="4211339" y="987425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xt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Titeltext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4211339" y="987425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ebene 1…"/>
          <p:cNvSpPr txBox="1"/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eltext"/>
          <p:cNvSpPr txBox="1"/>
          <p:nvPr>
            <p:ph type="title"/>
          </p:nvPr>
        </p:nvSpPr>
        <p:spPr>
          <a:xfrm>
            <a:off x="1238250" y="1554857"/>
            <a:ext cx="7429500" cy="1939926"/>
          </a:xfrm>
          <a:prstGeom prst="rect">
            <a:avLst/>
          </a:prstGeom>
        </p:spPr>
        <p:txBody>
          <a:bodyPr lIns="37147" tIns="37147" rIns="37147" bIns="37147" anchor="b"/>
          <a:lstStyle>
            <a:lvl1pPr algn="ctr">
              <a:defRPr sz="6000"/>
            </a:lvl1pPr>
          </a:lstStyle>
          <a:p>
            <a:pPr/>
            <a:r>
              <a:t>Titeltext</a:t>
            </a:r>
          </a:p>
        </p:txBody>
      </p:sp>
      <p:sp>
        <p:nvSpPr>
          <p:cNvPr id="93" name="Textebene 1…"/>
          <p:cNvSpPr txBox="1"/>
          <p:nvPr>
            <p:ph type="body" sz="quarter" idx="1"/>
          </p:nvPr>
        </p:nvSpPr>
        <p:spPr>
          <a:xfrm>
            <a:off x="1238250" y="3569593"/>
            <a:ext cx="7429500" cy="1345307"/>
          </a:xfrm>
          <a:prstGeom prst="rect">
            <a:avLst/>
          </a:prstGeom>
        </p:spPr>
        <p:txBody>
          <a:bodyPr lIns="37147" tIns="37147" rIns="37147" bIns="37147"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4" name="Foliennummer"/>
          <p:cNvSpPr txBox="1"/>
          <p:nvPr>
            <p:ph type="sldNum" sz="quarter" idx="2"/>
          </p:nvPr>
        </p:nvSpPr>
        <p:spPr>
          <a:xfrm>
            <a:off x="8968452" y="5829756"/>
            <a:ext cx="256511" cy="252096"/>
          </a:xfrm>
          <a:prstGeom prst="rect">
            <a:avLst/>
          </a:prstGeom>
        </p:spPr>
        <p:txBody>
          <a:bodyPr lIns="37147" tIns="37147" rIns="37147" bIns="37147"/>
          <a:lstStyle>
            <a:lvl1pPr defTabSz="914400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/>
          <p:nvPr>
            <p:ph type="title"/>
          </p:nvPr>
        </p:nvSpPr>
        <p:spPr>
          <a:xfrm>
            <a:off x="681037" y="365125"/>
            <a:ext cx="8543926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3" name="Textebene 1…"/>
          <p:cNvSpPr txBox="1"/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/>
          <p:nvPr>
            <p:ph type="sldNum" sz="quarter" idx="2"/>
          </p:nvPr>
        </p:nvSpPr>
        <p:spPr>
          <a:xfrm>
            <a:off x="8951308" y="6404294"/>
            <a:ext cx="27365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feld 3"/>
          <p:cNvSpPr txBox="1"/>
          <p:nvPr/>
        </p:nvSpPr>
        <p:spPr>
          <a:xfrm>
            <a:off x="1735122" y="252589"/>
            <a:ext cx="4727696" cy="688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Raumplan für das Schuljahr 2026/2027</a:t>
            </a:r>
          </a:p>
        </p:txBody>
      </p:sp>
      <p:sp>
        <p:nvSpPr>
          <p:cNvPr id="104" name="Textfeld 4"/>
          <p:cNvSpPr txBox="1"/>
          <p:nvPr/>
        </p:nvSpPr>
        <p:spPr>
          <a:xfrm>
            <a:off x="402435" y="913573"/>
            <a:ext cx="2046280" cy="497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 Erdgeschoss</a:t>
            </a:r>
          </a:p>
        </p:txBody>
      </p:sp>
      <p:sp>
        <p:nvSpPr>
          <p:cNvPr id="105" name="Rechteck 5"/>
          <p:cNvSpPr/>
          <p:nvPr/>
        </p:nvSpPr>
        <p:spPr>
          <a:xfrm>
            <a:off x="1050320" y="1853513"/>
            <a:ext cx="1218091" cy="127105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06" name="Rechteck 6"/>
          <p:cNvSpPr/>
          <p:nvPr/>
        </p:nvSpPr>
        <p:spPr>
          <a:xfrm>
            <a:off x="2272942" y="1544924"/>
            <a:ext cx="1320155" cy="165576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07" name="Rechteck 7"/>
          <p:cNvSpPr/>
          <p:nvPr/>
        </p:nvSpPr>
        <p:spPr>
          <a:xfrm>
            <a:off x="387175" y="1449898"/>
            <a:ext cx="663145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3c Alex Schmiedl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Drachen</a:t>
            </a:r>
          </a:p>
        </p:txBody>
      </p:sp>
      <p:sp>
        <p:nvSpPr>
          <p:cNvPr id="108" name="Rechteck 8"/>
          <p:cNvSpPr/>
          <p:nvPr/>
        </p:nvSpPr>
        <p:spPr>
          <a:xfrm>
            <a:off x="391290" y="2084214"/>
            <a:ext cx="663146" cy="638391"/>
          </a:xfrm>
          <a:prstGeom prst="rect">
            <a:avLst/>
          </a:prstGeom>
          <a:gradFill>
            <a:gsLst>
              <a:gs pos="0">
                <a:srgbClr val="78AAAA"/>
              </a:gs>
              <a:gs pos="100000">
                <a:schemeClr val="accent1">
                  <a:hueOff val="581220"/>
                  <a:satOff val="-50412"/>
                  <a:lumOff val="38055"/>
                </a:schemeClr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3a Paula Boeti</a:t>
            </a:r>
          </a:p>
          <a:p>
            <a:pPr algn="ctr">
              <a:defRPr sz="1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rPr sz="900">
                <a:latin typeface="Arial"/>
                <a:ea typeface="Arial"/>
                <a:cs typeface="Arial"/>
                <a:sym typeface="Arial"/>
              </a:rPr>
              <a:t>Otter  </a:t>
            </a:r>
            <a:r>
              <a:t>Paula </a:t>
            </a:r>
          </a:p>
        </p:txBody>
      </p:sp>
      <p:sp>
        <p:nvSpPr>
          <p:cNvPr id="109" name="Rechteck 9"/>
          <p:cNvSpPr/>
          <p:nvPr/>
        </p:nvSpPr>
        <p:spPr>
          <a:xfrm>
            <a:off x="395406" y="2730886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3b Stephan Hahn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Raben</a:t>
            </a:r>
          </a:p>
        </p:txBody>
      </p:sp>
      <p:sp>
        <p:nvSpPr>
          <p:cNvPr id="110" name="Textfeld 15"/>
          <p:cNvSpPr txBox="1"/>
          <p:nvPr/>
        </p:nvSpPr>
        <p:spPr>
          <a:xfrm>
            <a:off x="1314372" y="2265413"/>
            <a:ext cx="82860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Aula</a:t>
            </a:r>
          </a:p>
        </p:txBody>
      </p:sp>
      <p:sp>
        <p:nvSpPr>
          <p:cNvPr id="111" name="Textfeld 18"/>
          <p:cNvSpPr txBox="1"/>
          <p:nvPr/>
        </p:nvSpPr>
        <p:spPr>
          <a:xfrm>
            <a:off x="410423" y="3804937"/>
            <a:ext cx="2195404" cy="395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Obergeschoss</a:t>
            </a:r>
          </a:p>
        </p:txBody>
      </p:sp>
      <p:sp>
        <p:nvSpPr>
          <p:cNvPr id="112" name="Rechteck 19"/>
          <p:cNvSpPr/>
          <p:nvPr/>
        </p:nvSpPr>
        <p:spPr>
          <a:xfrm>
            <a:off x="465424" y="4229982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1c Julia Symann Tiger</a:t>
            </a:r>
          </a:p>
        </p:txBody>
      </p:sp>
      <p:sp>
        <p:nvSpPr>
          <p:cNvPr id="113" name="Rechteck 20"/>
          <p:cNvSpPr/>
          <p:nvPr/>
        </p:nvSpPr>
        <p:spPr>
          <a:xfrm>
            <a:off x="465424" y="4874066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2c Romy Hohnsel Hasen</a:t>
            </a:r>
          </a:p>
        </p:txBody>
      </p:sp>
      <p:sp>
        <p:nvSpPr>
          <p:cNvPr id="114" name="Textfeld 21"/>
          <p:cNvSpPr txBox="1"/>
          <p:nvPr/>
        </p:nvSpPr>
        <p:spPr>
          <a:xfrm>
            <a:off x="586367" y="5724316"/>
            <a:ext cx="3472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Grundschrift"/>
                <a:ea typeface="Grundschrift"/>
                <a:cs typeface="Grundschrift"/>
                <a:sym typeface="Grundschrift"/>
              </a:defRPr>
            </a:lvl1pPr>
          </a:lstStyle>
          <a:p>
            <a:pPr/>
            <a:r>
              <a:t>1c</a:t>
            </a:r>
          </a:p>
        </p:txBody>
      </p:sp>
      <p:sp>
        <p:nvSpPr>
          <p:cNvPr id="115" name="Rechteck 22"/>
          <p:cNvSpPr/>
          <p:nvPr/>
        </p:nvSpPr>
        <p:spPr>
          <a:xfrm>
            <a:off x="465424" y="5515935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2b Yasmin Deckers Pinguine </a:t>
            </a:r>
          </a:p>
        </p:txBody>
      </p:sp>
      <p:sp>
        <p:nvSpPr>
          <p:cNvPr id="116" name="Rechteck 30"/>
          <p:cNvSpPr/>
          <p:nvPr/>
        </p:nvSpPr>
        <p:spPr>
          <a:xfrm>
            <a:off x="1129074" y="4564078"/>
            <a:ext cx="1606379" cy="1271052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17" name="Rechteck 31"/>
          <p:cNvSpPr/>
          <p:nvPr/>
        </p:nvSpPr>
        <p:spPr>
          <a:xfrm>
            <a:off x="2069333" y="5201997"/>
            <a:ext cx="667825" cy="63448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2a Ina Beckers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Eisbären</a:t>
            </a:r>
          </a:p>
        </p:txBody>
      </p:sp>
      <p:sp>
        <p:nvSpPr>
          <p:cNvPr id="118" name="Rechteck 32"/>
          <p:cNvSpPr/>
          <p:nvPr/>
        </p:nvSpPr>
        <p:spPr>
          <a:xfrm>
            <a:off x="1258485" y="5204947"/>
            <a:ext cx="801761" cy="1687409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*Simone Burek EB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*Rita Afzal Ha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*Doris Berg Pi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*Elma Ismailii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Ti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Britta Vollstädt</a:t>
            </a:r>
          </a:p>
        </p:txBody>
      </p:sp>
      <p:sp>
        <p:nvSpPr>
          <p:cNvPr id="119" name="Textfeld 37"/>
          <p:cNvSpPr txBox="1"/>
          <p:nvPr/>
        </p:nvSpPr>
        <p:spPr>
          <a:xfrm>
            <a:off x="4670559" y="867469"/>
            <a:ext cx="2197119" cy="464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Untergeschoss</a:t>
            </a:r>
          </a:p>
        </p:txBody>
      </p:sp>
      <p:sp>
        <p:nvSpPr>
          <p:cNvPr id="120" name="Rechteck 38"/>
          <p:cNvSpPr/>
          <p:nvPr/>
        </p:nvSpPr>
        <p:spPr>
          <a:xfrm>
            <a:off x="4679084" y="1430789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4a Anna Prediger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Füchse</a:t>
            </a:r>
          </a:p>
        </p:txBody>
      </p:sp>
      <p:sp>
        <p:nvSpPr>
          <p:cNvPr id="121" name="Rechteck 39"/>
          <p:cNvSpPr/>
          <p:nvPr/>
        </p:nvSpPr>
        <p:spPr>
          <a:xfrm>
            <a:off x="4683200" y="2065105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4b Katja Finkelmann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Löwen</a:t>
            </a:r>
          </a:p>
        </p:txBody>
      </p:sp>
      <p:sp>
        <p:nvSpPr>
          <p:cNvPr id="122" name="Textfeld 40"/>
          <p:cNvSpPr txBox="1"/>
          <p:nvPr/>
        </p:nvSpPr>
        <p:spPr>
          <a:xfrm>
            <a:off x="4808261" y="2908431"/>
            <a:ext cx="34722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Grundschrift"/>
                <a:ea typeface="Grundschrift"/>
                <a:cs typeface="Grundschrift"/>
                <a:sym typeface="Grundschrift"/>
              </a:defRPr>
            </a:lvl1pPr>
          </a:lstStyle>
          <a:p>
            <a:pPr/>
            <a:r>
              <a:t>1c</a:t>
            </a:r>
          </a:p>
        </p:txBody>
      </p:sp>
      <p:sp>
        <p:nvSpPr>
          <p:cNvPr id="123" name="Rechteck 41"/>
          <p:cNvSpPr/>
          <p:nvPr/>
        </p:nvSpPr>
        <p:spPr>
          <a:xfrm>
            <a:off x="4687316" y="2700051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4c Susanne Friedel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Eulen</a:t>
            </a:r>
          </a:p>
        </p:txBody>
      </p:sp>
      <p:sp>
        <p:nvSpPr>
          <p:cNvPr id="124" name="Rechteck 44"/>
          <p:cNvSpPr/>
          <p:nvPr/>
        </p:nvSpPr>
        <p:spPr>
          <a:xfrm>
            <a:off x="5350967" y="1748194"/>
            <a:ext cx="1606379" cy="127105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25" name="Rechteck 46"/>
          <p:cNvSpPr/>
          <p:nvPr/>
        </p:nvSpPr>
        <p:spPr>
          <a:xfrm>
            <a:off x="5899362" y="1749870"/>
            <a:ext cx="1173599" cy="1478340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4a/4b/4c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*Manuela Kampf Fü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+*Christiane Bertsch Lö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Eu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Maria Huchtkötter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Susanne Paproth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Safa Hosseinpour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FSJ Collin Otten</a:t>
            </a:r>
          </a:p>
        </p:txBody>
      </p:sp>
      <p:sp>
        <p:nvSpPr>
          <p:cNvPr id="126" name="Textfeld 50"/>
          <p:cNvSpPr txBox="1"/>
          <p:nvPr/>
        </p:nvSpPr>
        <p:spPr>
          <a:xfrm>
            <a:off x="4714507" y="3765939"/>
            <a:ext cx="2693660" cy="473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OGS-Gebäude</a:t>
            </a:r>
          </a:p>
        </p:txBody>
      </p:sp>
      <p:sp>
        <p:nvSpPr>
          <p:cNvPr id="127" name="Rechteck 51"/>
          <p:cNvSpPr/>
          <p:nvPr/>
        </p:nvSpPr>
        <p:spPr>
          <a:xfrm>
            <a:off x="4358067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3a *Jutta Rath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Otter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Helga Dennig</a:t>
            </a:r>
          </a:p>
        </p:txBody>
      </p:sp>
      <p:sp>
        <p:nvSpPr>
          <p:cNvPr id="128" name="Rechteck 52"/>
          <p:cNvSpPr/>
          <p:nvPr/>
        </p:nvSpPr>
        <p:spPr>
          <a:xfrm>
            <a:off x="5512363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3c *Christin Schiffer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Drachen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Borka Sormaz</a:t>
            </a:r>
          </a:p>
        </p:txBody>
      </p:sp>
      <p:sp>
        <p:nvSpPr>
          <p:cNvPr id="129" name="Rechteck 53"/>
          <p:cNvSpPr/>
          <p:nvPr/>
        </p:nvSpPr>
        <p:spPr>
          <a:xfrm>
            <a:off x="4719112" y="5553838"/>
            <a:ext cx="1189866" cy="1074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Küche: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Marita Jung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Giesela Grewatsch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Johanna Wobig-Lavenson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Jana Roschek</a:t>
            </a:r>
          </a:p>
        </p:txBody>
      </p:sp>
      <p:sp>
        <p:nvSpPr>
          <p:cNvPr id="130" name="Rechteck 56"/>
          <p:cNvSpPr/>
          <p:nvPr/>
        </p:nvSpPr>
        <p:spPr>
          <a:xfrm>
            <a:off x="6701718" y="5431144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3b *Doris Mukherjee 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Raben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ctr"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Student/Dual Yannick Schnok</a:t>
            </a:r>
          </a:p>
        </p:txBody>
      </p:sp>
      <p:sp>
        <p:nvSpPr>
          <p:cNvPr id="131" name="Rechteck 57"/>
          <p:cNvSpPr/>
          <p:nvPr/>
        </p:nvSpPr>
        <p:spPr>
          <a:xfrm>
            <a:off x="7240838" y="4357935"/>
            <a:ext cx="663146" cy="63839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32" name="Textfeld 58"/>
          <p:cNvSpPr txBox="1"/>
          <p:nvPr/>
        </p:nvSpPr>
        <p:spPr>
          <a:xfrm>
            <a:off x="7289644" y="4378476"/>
            <a:ext cx="897100" cy="102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Büro </a:t>
            </a:r>
          </a:p>
          <a:p>
            <a:pPr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OGS</a:t>
            </a:r>
          </a:p>
          <a:p>
            <a:pPr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+Henrike</a:t>
            </a:r>
          </a:p>
          <a:p>
            <a:pPr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Meyer</a:t>
            </a:r>
          </a:p>
        </p:txBody>
      </p:sp>
      <p:sp>
        <p:nvSpPr>
          <p:cNvPr id="133" name="Rechteck 67"/>
          <p:cNvSpPr/>
          <p:nvPr/>
        </p:nvSpPr>
        <p:spPr>
          <a:xfrm>
            <a:off x="8090337" y="1654986"/>
            <a:ext cx="854839" cy="803140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1a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*Bettina Cubric Koala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 Marion Klein </a:t>
            </a:r>
          </a:p>
        </p:txBody>
      </p:sp>
      <p:sp>
        <p:nvSpPr>
          <p:cNvPr id="134" name="Rechteck 68"/>
          <p:cNvSpPr/>
          <p:nvPr/>
        </p:nvSpPr>
        <p:spPr>
          <a:xfrm>
            <a:off x="8090337" y="2470856"/>
            <a:ext cx="854839" cy="697453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1a Jessica Abels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Koala</a:t>
            </a:r>
          </a:p>
        </p:txBody>
      </p:sp>
      <p:sp>
        <p:nvSpPr>
          <p:cNvPr id="135" name="Rechteck 69"/>
          <p:cNvSpPr/>
          <p:nvPr/>
        </p:nvSpPr>
        <p:spPr>
          <a:xfrm>
            <a:off x="8944316" y="3122895"/>
            <a:ext cx="1000695" cy="612209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1b *Beate Stutenkemper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Erdmännchen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Ulla Breuer</a:t>
            </a:r>
          </a:p>
        </p:txBody>
      </p:sp>
      <p:sp>
        <p:nvSpPr>
          <p:cNvPr id="136" name="Rechteck 70"/>
          <p:cNvSpPr/>
          <p:nvPr/>
        </p:nvSpPr>
        <p:spPr>
          <a:xfrm>
            <a:off x="8909110" y="3753216"/>
            <a:ext cx="1071107" cy="623645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1b Anne Simon</a:t>
            </a:r>
          </a:p>
          <a:p>
            <a:pPr algn="ctr">
              <a:defRPr sz="800">
                <a:latin typeface="Arial"/>
                <a:ea typeface="Arial"/>
                <a:cs typeface="Arial"/>
                <a:sym typeface="Arial"/>
              </a:defRPr>
            </a:pPr>
            <a:r>
              <a:t>Erdmännchen</a:t>
            </a:r>
          </a:p>
        </p:txBody>
      </p:sp>
      <p:sp>
        <p:nvSpPr>
          <p:cNvPr id="137" name="Textfeld 72"/>
          <p:cNvSpPr txBox="1"/>
          <p:nvPr/>
        </p:nvSpPr>
        <p:spPr>
          <a:xfrm>
            <a:off x="8567843" y="5839892"/>
            <a:ext cx="1226300" cy="41751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Klassenraum</a:t>
            </a:r>
          </a:p>
        </p:txBody>
      </p:sp>
      <p:sp>
        <p:nvSpPr>
          <p:cNvPr id="138" name="Textfeld 73"/>
          <p:cNvSpPr txBox="1"/>
          <p:nvPr/>
        </p:nvSpPr>
        <p:spPr>
          <a:xfrm>
            <a:off x="8567843" y="6310943"/>
            <a:ext cx="1226300" cy="410257"/>
          </a:xfrm>
          <a:prstGeom prst="rect">
            <a:avLst/>
          </a:prstGeom>
          <a:solidFill>
            <a:srgbClr val="D1D1D1"/>
          </a:soli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Gruppenraum</a:t>
            </a:r>
          </a:p>
        </p:txBody>
      </p:sp>
      <p:sp>
        <p:nvSpPr>
          <p:cNvPr id="139" name="Textfeld 74"/>
          <p:cNvSpPr txBox="1"/>
          <p:nvPr/>
        </p:nvSpPr>
        <p:spPr>
          <a:xfrm>
            <a:off x="7609102" y="847480"/>
            <a:ext cx="2197120" cy="504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Interimsbauten</a:t>
            </a:r>
          </a:p>
        </p:txBody>
      </p:sp>
      <p:sp>
        <p:nvSpPr>
          <p:cNvPr id="140" name="Rechteck 1"/>
          <p:cNvSpPr/>
          <p:nvPr/>
        </p:nvSpPr>
        <p:spPr>
          <a:xfrm>
            <a:off x="2271045" y="1555632"/>
            <a:ext cx="667667" cy="72324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300"/>
            </a:pP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Team</a:t>
            </a:r>
            <a:r>
              <a:t>-</a:t>
            </a: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zimmer</a:t>
            </a:r>
            <a:r>
              <a:t> </a:t>
            </a:r>
          </a:p>
        </p:txBody>
      </p:sp>
      <p:sp>
        <p:nvSpPr>
          <p:cNvPr id="141" name="Rechteck 62"/>
          <p:cNvSpPr/>
          <p:nvPr/>
        </p:nvSpPr>
        <p:spPr>
          <a:xfrm>
            <a:off x="2937781" y="1555632"/>
            <a:ext cx="654606" cy="72324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Schul-leitung </a:t>
            </a:r>
          </a:p>
        </p:txBody>
      </p:sp>
      <p:sp>
        <p:nvSpPr>
          <p:cNvPr id="142" name="Rechteck 65"/>
          <p:cNvSpPr/>
          <p:nvPr/>
        </p:nvSpPr>
        <p:spPr>
          <a:xfrm>
            <a:off x="2941833" y="2562911"/>
            <a:ext cx="654606" cy="638391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Sekre-tariat </a:t>
            </a:r>
          </a:p>
        </p:txBody>
      </p:sp>
      <p:sp>
        <p:nvSpPr>
          <p:cNvPr id="143" name="Rechteck 71"/>
          <p:cNvSpPr/>
          <p:nvPr/>
        </p:nvSpPr>
        <p:spPr>
          <a:xfrm>
            <a:off x="3593780" y="1930882"/>
            <a:ext cx="827096" cy="1271053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Sport-halle</a:t>
            </a:r>
          </a:p>
        </p:txBody>
      </p:sp>
      <p:sp>
        <p:nvSpPr>
          <p:cNvPr id="144" name="Teamleitung       * Gruppenleitung"/>
          <p:cNvSpPr txBox="1"/>
          <p:nvPr/>
        </p:nvSpPr>
        <p:spPr>
          <a:xfrm>
            <a:off x="6039695" y="3583255"/>
            <a:ext cx="1890851" cy="214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90236" indent="-90236" algn="ctr">
              <a:buSzPct val="100000"/>
              <a:buChar char="+"/>
              <a:defRPr sz="9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Teamleitung       * Gruppenleitung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feld 3"/>
          <p:cNvSpPr txBox="1"/>
          <p:nvPr/>
        </p:nvSpPr>
        <p:spPr>
          <a:xfrm>
            <a:off x="2589152" y="181235"/>
            <a:ext cx="472769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Raumplan für das Schuljahr 2025/26</a:t>
            </a:r>
          </a:p>
        </p:txBody>
      </p:sp>
      <p:sp>
        <p:nvSpPr>
          <p:cNvPr id="147" name="Textfeld 4"/>
          <p:cNvSpPr txBox="1"/>
          <p:nvPr/>
        </p:nvSpPr>
        <p:spPr>
          <a:xfrm>
            <a:off x="402435" y="913573"/>
            <a:ext cx="2046280" cy="497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 Erdgeschoss</a:t>
            </a:r>
          </a:p>
        </p:txBody>
      </p:sp>
      <p:sp>
        <p:nvSpPr>
          <p:cNvPr id="148" name="Rechteck 5"/>
          <p:cNvSpPr/>
          <p:nvPr/>
        </p:nvSpPr>
        <p:spPr>
          <a:xfrm>
            <a:off x="1057996" y="1763335"/>
            <a:ext cx="1902690" cy="158472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49" name="Rechteck 6"/>
          <p:cNvSpPr/>
          <p:nvPr/>
        </p:nvSpPr>
        <p:spPr>
          <a:xfrm>
            <a:off x="2961369" y="1748449"/>
            <a:ext cx="631728" cy="161449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50" name="Rechteck 7"/>
          <p:cNvSpPr/>
          <p:nvPr/>
        </p:nvSpPr>
        <p:spPr>
          <a:xfrm>
            <a:off x="387175" y="1449898"/>
            <a:ext cx="663145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2c</a:t>
            </a:r>
          </a:p>
        </p:txBody>
      </p:sp>
      <p:sp>
        <p:nvSpPr>
          <p:cNvPr id="151" name="Rechteck 8"/>
          <p:cNvSpPr/>
          <p:nvPr/>
        </p:nvSpPr>
        <p:spPr>
          <a:xfrm>
            <a:off x="391290" y="2084214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2a</a:t>
            </a:r>
          </a:p>
        </p:txBody>
      </p:sp>
      <p:sp>
        <p:nvSpPr>
          <p:cNvPr id="152" name="Rechteck 9"/>
          <p:cNvSpPr/>
          <p:nvPr/>
        </p:nvSpPr>
        <p:spPr>
          <a:xfrm>
            <a:off x="395406" y="2730886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2b</a:t>
            </a:r>
          </a:p>
        </p:txBody>
      </p:sp>
      <p:sp>
        <p:nvSpPr>
          <p:cNvPr id="153" name="Textfeld 15"/>
          <p:cNvSpPr txBox="1"/>
          <p:nvPr/>
        </p:nvSpPr>
        <p:spPr>
          <a:xfrm>
            <a:off x="1314372" y="1851143"/>
            <a:ext cx="82860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Aula</a:t>
            </a:r>
          </a:p>
        </p:txBody>
      </p:sp>
      <p:sp>
        <p:nvSpPr>
          <p:cNvPr id="154" name="Textfeld 18"/>
          <p:cNvSpPr txBox="1"/>
          <p:nvPr/>
        </p:nvSpPr>
        <p:spPr>
          <a:xfrm>
            <a:off x="416457" y="3758226"/>
            <a:ext cx="2195403" cy="3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Obergeschoss</a:t>
            </a:r>
          </a:p>
        </p:txBody>
      </p:sp>
      <p:sp>
        <p:nvSpPr>
          <p:cNvPr id="155" name="Rechteck 19"/>
          <p:cNvSpPr/>
          <p:nvPr/>
        </p:nvSpPr>
        <p:spPr>
          <a:xfrm>
            <a:off x="457192" y="4246674"/>
            <a:ext cx="663145" cy="638391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2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 1a/b/c</a:t>
            </a:r>
          </a:p>
        </p:txBody>
      </p:sp>
      <p:sp>
        <p:nvSpPr>
          <p:cNvPr id="156" name="Rechteck 20"/>
          <p:cNvSpPr/>
          <p:nvPr/>
        </p:nvSpPr>
        <p:spPr>
          <a:xfrm>
            <a:off x="461307" y="4880990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1c</a:t>
            </a:r>
          </a:p>
        </p:txBody>
      </p:sp>
      <p:sp>
        <p:nvSpPr>
          <p:cNvPr id="157" name="Rechteck 22"/>
          <p:cNvSpPr/>
          <p:nvPr/>
        </p:nvSpPr>
        <p:spPr>
          <a:xfrm>
            <a:off x="457192" y="5527667"/>
            <a:ext cx="663145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1b</a:t>
            </a:r>
          </a:p>
        </p:txBody>
      </p:sp>
      <p:sp>
        <p:nvSpPr>
          <p:cNvPr id="158" name="Rechteck 30"/>
          <p:cNvSpPr/>
          <p:nvPr/>
        </p:nvSpPr>
        <p:spPr>
          <a:xfrm>
            <a:off x="1129074" y="4564078"/>
            <a:ext cx="1979185" cy="127221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59" name="Rechteck 31"/>
          <p:cNvSpPr/>
          <p:nvPr/>
        </p:nvSpPr>
        <p:spPr>
          <a:xfrm>
            <a:off x="2432282" y="5201997"/>
            <a:ext cx="667825" cy="63448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1a</a:t>
            </a:r>
          </a:p>
        </p:txBody>
      </p:sp>
      <p:sp>
        <p:nvSpPr>
          <p:cNvPr id="160" name="Rechteck 32"/>
          <p:cNvSpPr/>
          <p:nvPr/>
        </p:nvSpPr>
        <p:spPr>
          <a:xfrm>
            <a:off x="1787094" y="5200046"/>
            <a:ext cx="663146" cy="638391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 2a</a:t>
            </a:r>
          </a:p>
        </p:txBody>
      </p:sp>
      <p:sp>
        <p:nvSpPr>
          <p:cNvPr id="161" name="Textfeld 37"/>
          <p:cNvSpPr txBox="1"/>
          <p:nvPr/>
        </p:nvSpPr>
        <p:spPr>
          <a:xfrm>
            <a:off x="4917605" y="929891"/>
            <a:ext cx="2197119" cy="464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Untergeschoss</a:t>
            </a:r>
          </a:p>
        </p:txBody>
      </p:sp>
      <p:sp>
        <p:nvSpPr>
          <p:cNvPr id="162" name="Rechteck 38"/>
          <p:cNvSpPr/>
          <p:nvPr/>
        </p:nvSpPr>
        <p:spPr>
          <a:xfrm>
            <a:off x="4922367" y="1398236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3a</a:t>
            </a:r>
          </a:p>
        </p:txBody>
      </p:sp>
      <p:sp>
        <p:nvSpPr>
          <p:cNvPr id="163" name="Rechteck 39"/>
          <p:cNvSpPr/>
          <p:nvPr/>
        </p:nvSpPr>
        <p:spPr>
          <a:xfrm>
            <a:off x="4922367" y="2032893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3b</a:t>
            </a:r>
          </a:p>
        </p:txBody>
      </p:sp>
      <p:sp>
        <p:nvSpPr>
          <p:cNvPr id="164" name="Rechteck 41"/>
          <p:cNvSpPr/>
          <p:nvPr/>
        </p:nvSpPr>
        <p:spPr>
          <a:xfrm>
            <a:off x="4922367" y="2671154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3c</a:t>
            </a:r>
          </a:p>
        </p:txBody>
      </p:sp>
      <p:sp>
        <p:nvSpPr>
          <p:cNvPr id="165" name="Rechteck 44"/>
          <p:cNvSpPr/>
          <p:nvPr/>
        </p:nvSpPr>
        <p:spPr>
          <a:xfrm>
            <a:off x="5600478" y="1767882"/>
            <a:ext cx="1606379" cy="127105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66" name="Rechteck 46"/>
          <p:cNvSpPr/>
          <p:nvPr/>
        </p:nvSpPr>
        <p:spPr>
          <a:xfrm>
            <a:off x="6418228" y="1773855"/>
            <a:ext cx="791921" cy="785605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rPr sz="1700"/>
              <a:t>GR</a:t>
            </a:r>
            <a:r>
              <a:t>3a/3b/3c</a:t>
            </a:r>
          </a:p>
        </p:txBody>
      </p:sp>
      <p:sp>
        <p:nvSpPr>
          <p:cNvPr id="167" name="Textfeld 50"/>
          <p:cNvSpPr txBox="1"/>
          <p:nvPr/>
        </p:nvSpPr>
        <p:spPr>
          <a:xfrm>
            <a:off x="4714507" y="3765939"/>
            <a:ext cx="2693660" cy="473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OGS-Gebäude</a:t>
            </a:r>
          </a:p>
        </p:txBody>
      </p:sp>
      <p:sp>
        <p:nvSpPr>
          <p:cNvPr id="168" name="Rechteck 51"/>
          <p:cNvSpPr/>
          <p:nvPr/>
        </p:nvSpPr>
        <p:spPr>
          <a:xfrm>
            <a:off x="4358067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4b</a:t>
            </a:r>
          </a:p>
        </p:txBody>
      </p:sp>
      <p:sp>
        <p:nvSpPr>
          <p:cNvPr id="169" name="Rechteck 52"/>
          <p:cNvSpPr/>
          <p:nvPr/>
        </p:nvSpPr>
        <p:spPr>
          <a:xfrm>
            <a:off x="5512363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2c</a:t>
            </a:r>
          </a:p>
        </p:txBody>
      </p:sp>
      <p:sp>
        <p:nvSpPr>
          <p:cNvPr id="170" name="Rechteck 53"/>
          <p:cNvSpPr/>
          <p:nvPr/>
        </p:nvSpPr>
        <p:spPr>
          <a:xfrm>
            <a:off x="6702228" y="4355870"/>
            <a:ext cx="1189866" cy="1074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71" name="Rechteck 56"/>
          <p:cNvSpPr/>
          <p:nvPr/>
        </p:nvSpPr>
        <p:spPr>
          <a:xfrm>
            <a:off x="6701718" y="5431144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2b</a:t>
            </a:r>
          </a:p>
        </p:txBody>
      </p:sp>
      <p:sp>
        <p:nvSpPr>
          <p:cNvPr id="172" name="Rechteck 57"/>
          <p:cNvSpPr/>
          <p:nvPr/>
        </p:nvSpPr>
        <p:spPr>
          <a:xfrm>
            <a:off x="7240838" y="4357935"/>
            <a:ext cx="663146" cy="63839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73" name="Textfeld 58"/>
          <p:cNvSpPr txBox="1"/>
          <p:nvPr/>
        </p:nvSpPr>
        <p:spPr>
          <a:xfrm>
            <a:off x="7303946" y="4411429"/>
            <a:ext cx="882644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12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Büro </a:t>
            </a:r>
          </a:p>
          <a:p>
            <a:pPr>
              <a:defRPr sz="12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OGS</a:t>
            </a:r>
          </a:p>
        </p:txBody>
      </p:sp>
      <p:sp>
        <p:nvSpPr>
          <p:cNvPr id="174" name="Rechteck 67"/>
          <p:cNvSpPr/>
          <p:nvPr/>
        </p:nvSpPr>
        <p:spPr>
          <a:xfrm>
            <a:off x="8282030" y="1663581"/>
            <a:ext cx="663146" cy="638391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 4a/4c</a:t>
            </a:r>
          </a:p>
        </p:txBody>
      </p:sp>
      <p:sp>
        <p:nvSpPr>
          <p:cNvPr id="175" name="Rechteck 68"/>
          <p:cNvSpPr/>
          <p:nvPr/>
        </p:nvSpPr>
        <p:spPr>
          <a:xfrm>
            <a:off x="8286146" y="2310253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4a</a:t>
            </a:r>
          </a:p>
        </p:txBody>
      </p:sp>
      <p:sp>
        <p:nvSpPr>
          <p:cNvPr id="176" name="Rechteck 69"/>
          <p:cNvSpPr/>
          <p:nvPr/>
        </p:nvSpPr>
        <p:spPr>
          <a:xfrm>
            <a:off x="8944316" y="3096714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4c</a:t>
            </a:r>
          </a:p>
        </p:txBody>
      </p:sp>
      <p:sp>
        <p:nvSpPr>
          <p:cNvPr id="177" name="Rechteck 70"/>
          <p:cNvSpPr/>
          <p:nvPr/>
        </p:nvSpPr>
        <p:spPr>
          <a:xfrm>
            <a:off x="8948432" y="3743385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4b</a:t>
            </a:r>
          </a:p>
        </p:txBody>
      </p:sp>
      <p:sp>
        <p:nvSpPr>
          <p:cNvPr id="178" name="Textfeld 72"/>
          <p:cNvSpPr txBox="1"/>
          <p:nvPr/>
        </p:nvSpPr>
        <p:spPr>
          <a:xfrm>
            <a:off x="8567843" y="5839892"/>
            <a:ext cx="1226300" cy="41751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Klassenraum</a:t>
            </a:r>
          </a:p>
        </p:txBody>
      </p:sp>
      <p:sp>
        <p:nvSpPr>
          <p:cNvPr id="179" name="Textfeld 73"/>
          <p:cNvSpPr txBox="1"/>
          <p:nvPr/>
        </p:nvSpPr>
        <p:spPr>
          <a:xfrm>
            <a:off x="8567843" y="6310943"/>
            <a:ext cx="1226300" cy="410257"/>
          </a:xfrm>
          <a:prstGeom prst="rect">
            <a:avLst/>
          </a:prstGeom>
          <a:solidFill>
            <a:srgbClr val="D1D1D1"/>
          </a:soli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Gruppenraum</a:t>
            </a:r>
          </a:p>
        </p:txBody>
      </p:sp>
      <p:sp>
        <p:nvSpPr>
          <p:cNvPr id="180" name="Textfeld 74"/>
          <p:cNvSpPr txBox="1"/>
          <p:nvPr/>
        </p:nvSpPr>
        <p:spPr>
          <a:xfrm>
            <a:off x="8053801" y="885400"/>
            <a:ext cx="1752140" cy="416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Interimsbauten</a:t>
            </a:r>
          </a:p>
        </p:txBody>
      </p:sp>
      <p:sp>
        <p:nvSpPr>
          <p:cNvPr id="181" name="Rechteck 1"/>
          <p:cNvSpPr/>
          <p:nvPr/>
        </p:nvSpPr>
        <p:spPr>
          <a:xfrm>
            <a:off x="2293020" y="1142608"/>
            <a:ext cx="667666" cy="62985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300"/>
            </a:pP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Team</a:t>
            </a:r>
            <a:r>
              <a:t>-</a:t>
            </a: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zimmer</a:t>
            </a:r>
            <a:r>
              <a:t> </a:t>
            </a:r>
          </a:p>
        </p:txBody>
      </p:sp>
      <p:sp>
        <p:nvSpPr>
          <p:cNvPr id="182" name="Rechteck 62"/>
          <p:cNvSpPr/>
          <p:nvPr/>
        </p:nvSpPr>
        <p:spPr>
          <a:xfrm>
            <a:off x="2938491" y="1142608"/>
            <a:ext cx="654606" cy="62985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Schul-leitung </a:t>
            </a:r>
          </a:p>
        </p:txBody>
      </p:sp>
      <p:sp>
        <p:nvSpPr>
          <p:cNvPr id="183" name="Rechteck 65"/>
          <p:cNvSpPr/>
          <p:nvPr/>
        </p:nvSpPr>
        <p:spPr>
          <a:xfrm>
            <a:off x="2970210" y="2618820"/>
            <a:ext cx="614046" cy="733064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Sekre-tariat </a:t>
            </a:r>
          </a:p>
        </p:txBody>
      </p:sp>
      <p:sp>
        <p:nvSpPr>
          <p:cNvPr id="184" name="Rechteck 71"/>
          <p:cNvSpPr/>
          <p:nvPr/>
        </p:nvSpPr>
        <p:spPr>
          <a:xfrm>
            <a:off x="3571081" y="1443217"/>
            <a:ext cx="954225" cy="1697619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Sport-halle</a:t>
            </a:r>
          </a:p>
        </p:txBody>
      </p:sp>
      <p:sp>
        <p:nvSpPr>
          <p:cNvPr id="185" name="Rechteck 19"/>
          <p:cNvSpPr/>
          <p:nvPr/>
        </p:nvSpPr>
        <p:spPr>
          <a:xfrm>
            <a:off x="1118495" y="5787930"/>
            <a:ext cx="319091" cy="521443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6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rPr>
                <a:latin typeface="Chalkboard SE Bold"/>
                <a:ea typeface="Chalkboard SE Bold"/>
                <a:cs typeface="Chalkboard SE Bold"/>
                <a:sym typeface="Chalkboard SE Bold"/>
              </a:rPr>
              <a:t> NR OGS  1</a:t>
            </a:r>
          </a:p>
        </p:txBody>
      </p:sp>
      <p:sp>
        <p:nvSpPr>
          <p:cNvPr id="186" name="Rechteck 39"/>
          <p:cNvSpPr/>
          <p:nvPr/>
        </p:nvSpPr>
        <p:spPr>
          <a:xfrm>
            <a:off x="5600478" y="1576428"/>
            <a:ext cx="438357" cy="385330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6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NR OGS 3</a:t>
            </a:r>
          </a:p>
        </p:txBody>
      </p:sp>
      <p:sp>
        <p:nvSpPr>
          <p:cNvPr id="187" name="Rechteck 31"/>
          <p:cNvSpPr/>
          <p:nvPr/>
        </p:nvSpPr>
        <p:spPr>
          <a:xfrm>
            <a:off x="1385138" y="5572322"/>
            <a:ext cx="410889" cy="293374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188" name="Rechteck 56"/>
          <p:cNvSpPr/>
          <p:nvPr/>
        </p:nvSpPr>
        <p:spPr>
          <a:xfrm>
            <a:off x="5340877" y="4731046"/>
            <a:ext cx="365831" cy="690965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NR</a:t>
            </a:r>
          </a:p>
        </p:txBody>
      </p:sp>
      <p:sp>
        <p:nvSpPr>
          <p:cNvPr id="189" name="Rechteck 31"/>
          <p:cNvSpPr/>
          <p:nvPr/>
        </p:nvSpPr>
        <p:spPr>
          <a:xfrm>
            <a:off x="1103498" y="4256455"/>
            <a:ext cx="349084" cy="314495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190" name="Rechteck 31"/>
          <p:cNvSpPr/>
          <p:nvPr/>
        </p:nvSpPr>
        <p:spPr>
          <a:xfrm>
            <a:off x="1047267" y="1449898"/>
            <a:ext cx="349085" cy="314494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Class="entr" nodeType="afterEffect" presetSubtype="8" presetID="2" grpId="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Class="entr" nodeType="afterEffect" presetSubtype="8" presetID="2" grpId="5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Class="entr" nodeType="afterEffect" presetSubtype="8" presetID="2" grpId="6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Class="entr" nodeType="afterEffect" presetSubtype="8" presetID="2" grpId="7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Class="entr" nodeType="afterEffect" presetSubtype="8" presetID="2" grpId="8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Class="entr" nodeType="afterEffect" presetSubtype="8" presetID="2" grpId="9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Class="entr" nodeType="afterEffect" presetSubtype="8" presetID="2" grpId="10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500"/>
                            </p:stCondLst>
                            <p:childTnLst>
                              <p:par>
                                <p:cTn id="55" presetClass="entr" nodeType="afterEffect" presetSubtype="8" presetID="2" grpId="1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0"/>
                            </p:stCondLst>
                            <p:childTnLst>
                              <p:par>
                                <p:cTn id="60" presetClass="entr" nodeType="afterEffect" presetSubtype="8" presetID="2" grpId="1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32" presetID="4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6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Class="entr" nodeType="afterEffect" presetSubtype="32" presetID="4" grpId="1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2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Class="entr" nodeType="afterEffect" presetSubtype="32" presetID="4" grpId="15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Class="entr" nodeType="afterEffect" presetSubtype="32" presetID="4" grpId="16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80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Class="entr" nodeType="afterEffect" presetSubtype="32" presetID="4" grpId="17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8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Class="entr" nodeType="afterEffect" presetSubtype="32" presetID="4" grpId="18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88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Class="entr" nodeType="afterEffect" presetSubtype="32" presetID="4" grpId="19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9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Class="entr" nodeType="afterEffect" presetSubtype="32" presetID="4" grpId="20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96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Class="entr" nodeType="afterEffect" presetSubtype="32" presetID="4" grpId="2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0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2" presetClass="entr" nodeType="afterEffect" presetSubtype="32" presetID="4" grpId="2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04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7" grpId="2"/>
      <p:bldP build="whole" bldLvl="1" animBg="1" rev="0" advAuto="0" spid="177" grpId="11"/>
      <p:bldP build="whole" bldLvl="1" animBg="1" rev="0" advAuto="0" spid="156" grpId="3"/>
      <p:bldP build="whole" bldLvl="1" animBg="1" rev="0" advAuto="0" spid="160" grpId="15"/>
      <p:bldP build="whole" bldLvl="1" animBg="1" rev="0" advAuto="0" spid="176" grpId="12"/>
      <p:bldP build="whole" bldLvl="1" animBg="1" rev="0" advAuto="0" spid="152" grpId="5"/>
      <p:bldP build="whole" bldLvl="1" animBg="1" rev="0" advAuto="0" spid="151" grpId="4"/>
      <p:bldP build="whole" bldLvl="1" animBg="1" rev="0" advAuto="0" spid="174" grpId="21"/>
      <p:bldP build="whole" bldLvl="1" animBg="1" rev="0" advAuto="0" spid="185" grpId="14"/>
      <p:bldP build="whole" bldLvl="1" animBg="1" rev="0" advAuto="0" spid="162" grpId="7"/>
      <p:bldP build="whole" bldLvl="1" animBg="1" rev="0" advAuto="0" spid="168" grpId="22"/>
      <p:bldP build="whole" bldLvl="1" animBg="1" rev="0" advAuto="0" spid="155" grpId="13"/>
      <p:bldP build="whole" bldLvl="1" animBg="1" rev="0" advAuto="0" spid="169" grpId="17"/>
      <p:bldP build="whole" bldLvl="1" animBg="1" rev="0" advAuto="0" spid="164" grpId="9"/>
      <p:bldP build="whole" bldLvl="1" animBg="1" rev="0" advAuto="0" spid="163" grpId="8"/>
      <p:bldP build="whole" bldLvl="1" animBg="1" rev="0" advAuto="0" spid="159" grpId="1"/>
      <p:bldP build="whole" bldLvl="1" animBg="1" rev="0" advAuto="0" spid="166" grpId="19"/>
      <p:bldP build="whole" bldLvl="1" animBg="1" rev="0" advAuto="0" spid="171" grpId="16"/>
      <p:bldP build="whole" bldLvl="1" animBg="1" rev="0" advAuto="0" spid="150" grpId="6"/>
      <p:bldP build="whole" bldLvl="1" animBg="1" rev="0" advAuto="0" spid="188" grpId="18"/>
      <p:bldP build="whole" bldLvl="1" animBg="1" rev="0" advAuto="0" spid="186" grpId="20"/>
      <p:bldP build="whole" bldLvl="1" animBg="1" rev="0" advAuto="0" spid="175" grpId="1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feld 3"/>
          <p:cNvSpPr txBox="1"/>
          <p:nvPr/>
        </p:nvSpPr>
        <p:spPr>
          <a:xfrm>
            <a:off x="2314494" y="220323"/>
            <a:ext cx="472769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6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Raumplan für das Schuljahr 2025/26</a:t>
            </a:r>
          </a:p>
        </p:txBody>
      </p:sp>
      <p:sp>
        <p:nvSpPr>
          <p:cNvPr id="193" name="Textfeld 4"/>
          <p:cNvSpPr txBox="1"/>
          <p:nvPr/>
        </p:nvSpPr>
        <p:spPr>
          <a:xfrm>
            <a:off x="402435" y="913573"/>
            <a:ext cx="2046280" cy="497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 Erdgeschoss</a:t>
            </a:r>
          </a:p>
        </p:txBody>
      </p:sp>
      <p:sp>
        <p:nvSpPr>
          <p:cNvPr id="194" name="Rechteck 5"/>
          <p:cNvSpPr/>
          <p:nvPr/>
        </p:nvSpPr>
        <p:spPr>
          <a:xfrm>
            <a:off x="1057996" y="1763335"/>
            <a:ext cx="1902690" cy="158472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95" name="Rechteck 6"/>
          <p:cNvSpPr/>
          <p:nvPr/>
        </p:nvSpPr>
        <p:spPr>
          <a:xfrm>
            <a:off x="2961369" y="1748449"/>
            <a:ext cx="631728" cy="161449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196" name="Rechteck 7"/>
          <p:cNvSpPr/>
          <p:nvPr/>
        </p:nvSpPr>
        <p:spPr>
          <a:xfrm>
            <a:off x="387175" y="1449898"/>
            <a:ext cx="663145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2c</a:t>
            </a:r>
          </a:p>
        </p:txBody>
      </p:sp>
      <p:sp>
        <p:nvSpPr>
          <p:cNvPr id="197" name="Rechteck 8"/>
          <p:cNvSpPr/>
          <p:nvPr/>
        </p:nvSpPr>
        <p:spPr>
          <a:xfrm>
            <a:off x="391290" y="2084214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2a</a:t>
            </a:r>
          </a:p>
        </p:txBody>
      </p:sp>
      <p:sp>
        <p:nvSpPr>
          <p:cNvPr id="198" name="Rechteck 9"/>
          <p:cNvSpPr/>
          <p:nvPr/>
        </p:nvSpPr>
        <p:spPr>
          <a:xfrm>
            <a:off x="395406" y="2730886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2b</a:t>
            </a:r>
          </a:p>
        </p:txBody>
      </p:sp>
      <p:sp>
        <p:nvSpPr>
          <p:cNvPr id="199" name="Textfeld 15"/>
          <p:cNvSpPr txBox="1"/>
          <p:nvPr/>
        </p:nvSpPr>
        <p:spPr>
          <a:xfrm>
            <a:off x="1314372" y="1851143"/>
            <a:ext cx="82860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Aula</a:t>
            </a:r>
          </a:p>
        </p:txBody>
      </p:sp>
      <p:sp>
        <p:nvSpPr>
          <p:cNvPr id="200" name="Textfeld 18"/>
          <p:cNvSpPr txBox="1"/>
          <p:nvPr/>
        </p:nvSpPr>
        <p:spPr>
          <a:xfrm>
            <a:off x="478130" y="3758226"/>
            <a:ext cx="2195403" cy="39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Obergeschoss</a:t>
            </a:r>
          </a:p>
        </p:txBody>
      </p:sp>
      <p:sp>
        <p:nvSpPr>
          <p:cNvPr id="201" name="Rechteck 19"/>
          <p:cNvSpPr/>
          <p:nvPr/>
        </p:nvSpPr>
        <p:spPr>
          <a:xfrm>
            <a:off x="461307" y="4279789"/>
            <a:ext cx="663146" cy="632640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GR 1a/b/c</a:t>
            </a:r>
          </a:p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8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02" name="Rechteck 20"/>
          <p:cNvSpPr/>
          <p:nvPr/>
        </p:nvSpPr>
        <p:spPr>
          <a:xfrm>
            <a:off x="461307" y="4880990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1c</a:t>
            </a:r>
          </a:p>
        </p:txBody>
      </p:sp>
      <p:sp>
        <p:nvSpPr>
          <p:cNvPr id="203" name="Rechteck 22"/>
          <p:cNvSpPr/>
          <p:nvPr/>
        </p:nvSpPr>
        <p:spPr>
          <a:xfrm>
            <a:off x="457192" y="5527667"/>
            <a:ext cx="663145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1b</a:t>
            </a:r>
          </a:p>
        </p:txBody>
      </p:sp>
      <p:sp>
        <p:nvSpPr>
          <p:cNvPr id="204" name="Rechteck 30"/>
          <p:cNvSpPr/>
          <p:nvPr/>
        </p:nvSpPr>
        <p:spPr>
          <a:xfrm>
            <a:off x="1129074" y="4564078"/>
            <a:ext cx="1979185" cy="127221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05" name="Rechteck 31"/>
          <p:cNvSpPr/>
          <p:nvPr/>
        </p:nvSpPr>
        <p:spPr>
          <a:xfrm>
            <a:off x="2432282" y="5201997"/>
            <a:ext cx="667825" cy="63448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1a</a:t>
            </a:r>
          </a:p>
        </p:txBody>
      </p:sp>
      <p:sp>
        <p:nvSpPr>
          <p:cNvPr id="206" name="Rechteck 32"/>
          <p:cNvSpPr/>
          <p:nvPr/>
        </p:nvSpPr>
        <p:spPr>
          <a:xfrm>
            <a:off x="1787094" y="5200046"/>
            <a:ext cx="663146" cy="638391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GR 2a</a:t>
            </a:r>
          </a:p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7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07" name="Textfeld 37"/>
          <p:cNvSpPr txBox="1"/>
          <p:nvPr/>
        </p:nvSpPr>
        <p:spPr>
          <a:xfrm>
            <a:off x="4668232" y="929891"/>
            <a:ext cx="2197119" cy="464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Untergeschoss</a:t>
            </a:r>
          </a:p>
        </p:txBody>
      </p:sp>
      <p:sp>
        <p:nvSpPr>
          <p:cNvPr id="208" name="Rechteck 38"/>
          <p:cNvSpPr/>
          <p:nvPr/>
        </p:nvSpPr>
        <p:spPr>
          <a:xfrm>
            <a:off x="4679084" y="1430789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3a</a:t>
            </a:r>
          </a:p>
        </p:txBody>
      </p:sp>
      <p:sp>
        <p:nvSpPr>
          <p:cNvPr id="209" name="Rechteck 39"/>
          <p:cNvSpPr/>
          <p:nvPr/>
        </p:nvSpPr>
        <p:spPr>
          <a:xfrm>
            <a:off x="4683200" y="2065105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3b</a:t>
            </a:r>
          </a:p>
        </p:txBody>
      </p:sp>
      <p:sp>
        <p:nvSpPr>
          <p:cNvPr id="210" name="Rechteck 41"/>
          <p:cNvSpPr/>
          <p:nvPr/>
        </p:nvSpPr>
        <p:spPr>
          <a:xfrm>
            <a:off x="4679084" y="2636741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3c</a:t>
            </a:r>
          </a:p>
        </p:txBody>
      </p:sp>
      <p:sp>
        <p:nvSpPr>
          <p:cNvPr id="211" name="Rechteck 44"/>
          <p:cNvSpPr/>
          <p:nvPr/>
        </p:nvSpPr>
        <p:spPr>
          <a:xfrm>
            <a:off x="5350967" y="1748194"/>
            <a:ext cx="1606379" cy="1271053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12" name="Rechteck 46"/>
          <p:cNvSpPr/>
          <p:nvPr/>
        </p:nvSpPr>
        <p:spPr>
          <a:xfrm>
            <a:off x="6160180" y="1739550"/>
            <a:ext cx="791921" cy="785605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GR 3a/b/c</a:t>
            </a:r>
          </a:p>
          <a:p>
            <a:pPr algn="ctr">
              <a:defRPr sz="10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13" name="Textfeld 50"/>
          <p:cNvSpPr txBox="1"/>
          <p:nvPr/>
        </p:nvSpPr>
        <p:spPr>
          <a:xfrm>
            <a:off x="4714507" y="3765939"/>
            <a:ext cx="2693660" cy="473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u="sng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OGS-Gebäude</a:t>
            </a:r>
          </a:p>
        </p:txBody>
      </p:sp>
      <p:sp>
        <p:nvSpPr>
          <p:cNvPr id="214" name="Rechteck 51"/>
          <p:cNvSpPr/>
          <p:nvPr/>
        </p:nvSpPr>
        <p:spPr>
          <a:xfrm>
            <a:off x="4358067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4b</a:t>
            </a:r>
          </a:p>
        </p:txBody>
      </p:sp>
      <p:sp>
        <p:nvSpPr>
          <p:cNvPr id="215" name="Rechteck 52"/>
          <p:cNvSpPr/>
          <p:nvPr/>
        </p:nvSpPr>
        <p:spPr>
          <a:xfrm>
            <a:off x="5512363" y="4355870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2c</a:t>
            </a:r>
          </a:p>
        </p:txBody>
      </p:sp>
      <p:sp>
        <p:nvSpPr>
          <p:cNvPr id="216" name="Rechteck 53"/>
          <p:cNvSpPr/>
          <p:nvPr/>
        </p:nvSpPr>
        <p:spPr>
          <a:xfrm>
            <a:off x="6702228" y="4355870"/>
            <a:ext cx="1189866" cy="10748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17" name="Rechteck 56"/>
          <p:cNvSpPr/>
          <p:nvPr/>
        </p:nvSpPr>
        <p:spPr>
          <a:xfrm>
            <a:off x="6701718" y="5431144"/>
            <a:ext cx="1189866" cy="1074887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2b</a:t>
            </a:r>
          </a:p>
        </p:txBody>
      </p:sp>
      <p:sp>
        <p:nvSpPr>
          <p:cNvPr id="218" name="Rechteck 57"/>
          <p:cNvSpPr/>
          <p:nvPr/>
        </p:nvSpPr>
        <p:spPr>
          <a:xfrm>
            <a:off x="7240838" y="4357935"/>
            <a:ext cx="663146" cy="63839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/>
          </a:p>
        </p:txBody>
      </p:sp>
      <p:sp>
        <p:nvSpPr>
          <p:cNvPr id="219" name="Textfeld 58"/>
          <p:cNvSpPr txBox="1"/>
          <p:nvPr/>
        </p:nvSpPr>
        <p:spPr>
          <a:xfrm>
            <a:off x="7303946" y="4411429"/>
            <a:ext cx="882644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12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Büro </a:t>
            </a:r>
          </a:p>
          <a:p>
            <a:pPr>
              <a:defRPr sz="12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OGS</a:t>
            </a:r>
          </a:p>
        </p:txBody>
      </p:sp>
      <p:sp>
        <p:nvSpPr>
          <p:cNvPr id="220" name="Rechteck 67"/>
          <p:cNvSpPr/>
          <p:nvPr/>
        </p:nvSpPr>
        <p:spPr>
          <a:xfrm>
            <a:off x="8282030" y="1663581"/>
            <a:ext cx="663146" cy="638391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GR 4a/4c</a:t>
            </a:r>
          </a:p>
          <a:p>
            <a:pPr algn="ctr">
              <a:defRPr sz="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  <a:p>
            <a:pPr algn="ctr">
              <a:defRPr sz="6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21" name="Rechteck 68"/>
          <p:cNvSpPr/>
          <p:nvPr/>
        </p:nvSpPr>
        <p:spPr>
          <a:xfrm>
            <a:off x="8286146" y="2310253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4a</a:t>
            </a:r>
          </a:p>
        </p:txBody>
      </p:sp>
      <p:sp>
        <p:nvSpPr>
          <p:cNvPr id="222" name="Rechteck 69"/>
          <p:cNvSpPr/>
          <p:nvPr/>
        </p:nvSpPr>
        <p:spPr>
          <a:xfrm>
            <a:off x="8944316" y="3096714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4c</a:t>
            </a:r>
          </a:p>
        </p:txBody>
      </p:sp>
      <p:sp>
        <p:nvSpPr>
          <p:cNvPr id="223" name="Rechteck 70"/>
          <p:cNvSpPr/>
          <p:nvPr/>
        </p:nvSpPr>
        <p:spPr>
          <a:xfrm>
            <a:off x="8948432" y="3743385"/>
            <a:ext cx="663146" cy="63839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4b</a:t>
            </a:r>
          </a:p>
        </p:txBody>
      </p:sp>
      <p:sp>
        <p:nvSpPr>
          <p:cNvPr id="224" name="Textfeld 72"/>
          <p:cNvSpPr txBox="1"/>
          <p:nvPr/>
        </p:nvSpPr>
        <p:spPr>
          <a:xfrm>
            <a:off x="8567843" y="5839892"/>
            <a:ext cx="1226300" cy="417519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100000">
                <a:srgbClr val="CBF0FF"/>
              </a:gs>
            </a:gsLst>
            <a:lin ang="5400000"/>
          </a:gra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Klassenraum</a:t>
            </a:r>
          </a:p>
        </p:txBody>
      </p:sp>
      <p:sp>
        <p:nvSpPr>
          <p:cNvPr id="225" name="Textfeld 73"/>
          <p:cNvSpPr txBox="1"/>
          <p:nvPr/>
        </p:nvSpPr>
        <p:spPr>
          <a:xfrm>
            <a:off x="8567843" y="6310943"/>
            <a:ext cx="1226300" cy="410257"/>
          </a:xfrm>
          <a:prstGeom prst="rect">
            <a:avLst/>
          </a:prstGeom>
          <a:solidFill>
            <a:srgbClr val="D1D1D1"/>
          </a:solidFill>
          <a:ln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Gruppenraum</a:t>
            </a:r>
          </a:p>
        </p:txBody>
      </p:sp>
      <p:sp>
        <p:nvSpPr>
          <p:cNvPr id="226" name="Textfeld 74"/>
          <p:cNvSpPr txBox="1"/>
          <p:nvPr/>
        </p:nvSpPr>
        <p:spPr>
          <a:xfrm>
            <a:off x="7795884" y="909902"/>
            <a:ext cx="1878492" cy="504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t> </a:t>
            </a:r>
            <a:r>
              <a:rPr u="sng"/>
              <a:t>Interimsbauten</a:t>
            </a:r>
          </a:p>
        </p:txBody>
      </p:sp>
      <p:sp>
        <p:nvSpPr>
          <p:cNvPr id="227" name="Rechteck 1"/>
          <p:cNvSpPr/>
          <p:nvPr/>
        </p:nvSpPr>
        <p:spPr>
          <a:xfrm>
            <a:off x="2293020" y="1142608"/>
            <a:ext cx="667666" cy="62985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300"/>
            </a:pP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Team</a:t>
            </a:r>
            <a:r>
              <a:t>-</a:t>
            </a:r>
            <a:r>
              <a:rPr>
                <a:latin typeface="Chalkboard SE Regular"/>
                <a:ea typeface="Chalkboard SE Regular"/>
                <a:cs typeface="Chalkboard SE Regular"/>
                <a:sym typeface="Chalkboard SE Regular"/>
              </a:rPr>
              <a:t>zimmer</a:t>
            </a:r>
            <a:r>
              <a:t> </a:t>
            </a:r>
          </a:p>
        </p:txBody>
      </p:sp>
      <p:sp>
        <p:nvSpPr>
          <p:cNvPr id="228" name="Rechteck 62"/>
          <p:cNvSpPr/>
          <p:nvPr/>
        </p:nvSpPr>
        <p:spPr>
          <a:xfrm>
            <a:off x="2938491" y="1142608"/>
            <a:ext cx="654606" cy="629858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Schul-leitung </a:t>
            </a:r>
          </a:p>
        </p:txBody>
      </p:sp>
      <p:sp>
        <p:nvSpPr>
          <p:cNvPr id="229" name="Rechteck 65"/>
          <p:cNvSpPr/>
          <p:nvPr/>
        </p:nvSpPr>
        <p:spPr>
          <a:xfrm>
            <a:off x="2970210" y="2618820"/>
            <a:ext cx="614046" cy="733064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Sekre-tariat </a:t>
            </a:r>
          </a:p>
        </p:txBody>
      </p:sp>
      <p:sp>
        <p:nvSpPr>
          <p:cNvPr id="230" name="Rechteck 71"/>
          <p:cNvSpPr/>
          <p:nvPr/>
        </p:nvSpPr>
        <p:spPr>
          <a:xfrm>
            <a:off x="3571081" y="1350471"/>
            <a:ext cx="876346" cy="1727189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5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Sport-halle</a:t>
            </a:r>
          </a:p>
        </p:txBody>
      </p:sp>
      <p:sp>
        <p:nvSpPr>
          <p:cNvPr id="231" name="Rechteck 19"/>
          <p:cNvSpPr/>
          <p:nvPr/>
        </p:nvSpPr>
        <p:spPr>
          <a:xfrm>
            <a:off x="1118495" y="5787930"/>
            <a:ext cx="319091" cy="521443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6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>
              <a:defRPr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  <a:r>
              <a:rPr>
                <a:latin typeface="Chalkboard SE Bold"/>
                <a:ea typeface="Chalkboard SE Bold"/>
                <a:cs typeface="Chalkboard SE Bold"/>
                <a:sym typeface="Chalkboard SE Bold"/>
              </a:rPr>
              <a:t> NR OGS  1</a:t>
            </a:r>
          </a:p>
        </p:txBody>
      </p:sp>
      <p:sp>
        <p:nvSpPr>
          <p:cNvPr id="232" name="Rechteck 39"/>
          <p:cNvSpPr/>
          <p:nvPr/>
        </p:nvSpPr>
        <p:spPr>
          <a:xfrm>
            <a:off x="5350967" y="1443413"/>
            <a:ext cx="438357" cy="385330"/>
          </a:xfrm>
          <a:prstGeom prst="rect">
            <a:avLst/>
          </a:prstGeom>
          <a:solidFill>
            <a:srgbClr val="DDDDDD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6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NR OGS 3</a:t>
            </a:r>
          </a:p>
        </p:txBody>
      </p:sp>
      <p:sp>
        <p:nvSpPr>
          <p:cNvPr id="233" name="Rechteck 31"/>
          <p:cNvSpPr/>
          <p:nvPr/>
        </p:nvSpPr>
        <p:spPr>
          <a:xfrm>
            <a:off x="1370387" y="5372751"/>
            <a:ext cx="410889" cy="458705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34" name="Rechteck 56"/>
          <p:cNvSpPr/>
          <p:nvPr/>
        </p:nvSpPr>
        <p:spPr>
          <a:xfrm>
            <a:off x="5340877" y="4731046"/>
            <a:ext cx="365831" cy="690965"/>
          </a:xfrm>
          <a:prstGeom prst="rect">
            <a:avLst/>
          </a:prstGeom>
          <a:solidFill>
            <a:srgbClr val="E8E8E8"/>
          </a:solidFill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>
                <a:latin typeface="Chalkboard SE Regular"/>
                <a:ea typeface="Chalkboard SE Regular"/>
                <a:cs typeface="Chalkboard SE Regular"/>
                <a:sym typeface="Chalkboard SE Regular"/>
              </a:defRPr>
            </a:lvl1pPr>
          </a:lstStyle>
          <a:p>
            <a:pPr/>
            <a:r>
              <a:t>NR</a:t>
            </a:r>
          </a:p>
        </p:txBody>
      </p:sp>
      <p:sp>
        <p:nvSpPr>
          <p:cNvPr id="235" name="Rechteck 31"/>
          <p:cNvSpPr/>
          <p:nvPr/>
        </p:nvSpPr>
        <p:spPr>
          <a:xfrm>
            <a:off x="1103498" y="4280614"/>
            <a:ext cx="349084" cy="314495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36" name="Rechteck 31"/>
          <p:cNvSpPr/>
          <p:nvPr/>
        </p:nvSpPr>
        <p:spPr>
          <a:xfrm>
            <a:off x="1047267" y="1449898"/>
            <a:ext cx="349085" cy="314494"/>
          </a:xfrm>
          <a:prstGeom prst="rect">
            <a:avLst/>
          </a:prstGeom>
          <a:solidFill>
            <a:srgbClr val="A7A7A7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 sz="100">
                <a:latin typeface="Chalkboard SE Regular"/>
                <a:ea typeface="Chalkboard SE Regular"/>
                <a:cs typeface="Chalkboard SE Regular"/>
                <a:sym typeface="Chalkboard SE Regular"/>
              </a:defRPr>
            </a:pPr>
          </a:p>
        </p:txBody>
      </p:sp>
      <p:sp>
        <p:nvSpPr>
          <p:cNvPr id="237" name="Organigramm"/>
          <p:cNvSpPr/>
          <p:nvPr/>
        </p:nvSpPr>
        <p:spPr>
          <a:xfrm>
            <a:off x="5789410" y="2747486"/>
            <a:ext cx="291582" cy="250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626" y="21600"/>
                </a:moveTo>
                <a:cubicBezTo>
                  <a:pt x="13894" y="21600"/>
                  <a:pt x="14113" y="21345"/>
                  <a:pt x="14113" y="21034"/>
                </a:cubicBezTo>
                <a:lnTo>
                  <a:pt x="14113" y="17985"/>
                </a:lnTo>
                <a:cubicBezTo>
                  <a:pt x="14113" y="17674"/>
                  <a:pt x="13894" y="17419"/>
                  <a:pt x="13626" y="17419"/>
                </a:cubicBezTo>
                <a:lnTo>
                  <a:pt x="11070" y="17419"/>
                </a:lnTo>
                <a:lnTo>
                  <a:pt x="11070" y="14278"/>
                </a:lnTo>
                <a:lnTo>
                  <a:pt x="18390" y="14278"/>
                </a:lnTo>
                <a:cubicBezTo>
                  <a:pt x="18498" y="14278"/>
                  <a:pt x="18585" y="14175"/>
                  <a:pt x="18585" y="14050"/>
                </a:cubicBezTo>
                <a:lnTo>
                  <a:pt x="18585" y="10895"/>
                </a:lnTo>
                <a:lnTo>
                  <a:pt x="20626" y="10895"/>
                </a:lnTo>
                <a:cubicBezTo>
                  <a:pt x="20894" y="10895"/>
                  <a:pt x="21113" y="10640"/>
                  <a:pt x="21113" y="10329"/>
                </a:cubicBezTo>
                <a:lnTo>
                  <a:pt x="21113" y="7863"/>
                </a:lnTo>
                <a:cubicBezTo>
                  <a:pt x="21113" y="7551"/>
                  <a:pt x="20894" y="7296"/>
                  <a:pt x="20626" y="7296"/>
                </a:cubicBezTo>
                <a:lnTo>
                  <a:pt x="18585" y="7296"/>
                </a:lnTo>
                <a:lnTo>
                  <a:pt x="18585" y="4356"/>
                </a:lnTo>
                <a:lnTo>
                  <a:pt x="20250" y="4356"/>
                </a:lnTo>
                <a:cubicBezTo>
                  <a:pt x="20357" y="4356"/>
                  <a:pt x="20444" y="4255"/>
                  <a:pt x="20444" y="4130"/>
                </a:cubicBezTo>
                <a:lnTo>
                  <a:pt x="20444" y="2146"/>
                </a:lnTo>
                <a:lnTo>
                  <a:pt x="21326" y="2146"/>
                </a:lnTo>
                <a:cubicBezTo>
                  <a:pt x="21476" y="2146"/>
                  <a:pt x="21600" y="2002"/>
                  <a:pt x="21600" y="1827"/>
                </a:cubicBezTo>
                <a:lnTo>
                  <a:pt x="21600" y="319"/>
                </a:lnTo>
                <a:cubicBezTo>
                  <a:pt x="21600" y="144"/>
                  <a:pt x="21476" y="0"/>
                  <a:pt x="21326" y="0"/>
                </a:cubicBezTo>
                <a:lnTo>
                  <a:pt x="19021" y="0"/>
                </a:lnTo>
                <a:cubicBezTo>
                  <a:pt x="18871" y="0"/>
                  <a:pt x="18747" y="144"/>
                  <a:pt x="18747" y="319"/>
                </a:cubicBezTo>
                <a:lnTo>
                  <a:pt x="18747" y="1827"/>
                </a:lnTo>
                <a:cubicBezTo>
                  <a:pt x="18747" y="2001"/>
                  <a:pt x="18871" y="2146"/>
                  <a:pt x="19021" y="2146"/>
                </a:cubicBezTo>
                <a:lnTo>
                  <a:pt x="19903" y="2146"/>
                </a:lnTo>
                <a:lnTo>
                  <a:pt x="19903" y="3489"/>
                </a:lnTo>
                <a:cubicBezTo>
                  <a:pt x="19903" y="3613"/>
                  <a:pt x="19816" y="3715"/>
                  <a:pt x="19709" y="3715"/>
                </a:cubicBezTo>
                <a:lnTo>
                  <a:pt x="16971" y="3715"/>
                </a:lnTo>
                <a:cubicBezTo>
                  <a:pt x="16864" y="3715"/>
                  <a:pt x="16776" y="3613"/>
                  <a:pt x="16776" y="3489"/>
                </a:cubicBezTo>
                <a:lnTo>
                  <a:pt x="16776" y="2146"/>
                </a:lnTo>
                <a:lnTo>
                  <a:pt x="17659" y="2146"/>
                </a:lnTo>
                <a:cubicBezTo>
                  <a:pt x="17809" y="2146"/>
                  <a:pt x="17932" y="2002"/>
                  <a:pt x="17932" y="1827"/>
                </a:cubicBezTo>
                <a:lnTo>
                  <a:pt x="17932" y="319"/>
                </a:lnTo>
                <a:cubicBezTo>
                  <a:pt x="17932" y="144"/>
                  <a:pt x="17809" y="0"/>
                  <a:pt x="17659" y="0"/>
                </a:cubicBezTo>
                <a:lnTo>
                  <a:pt x="15353" y="0"/>
                </a:lnTo>
                <a:cubicBezTo>
                  <a:pt x="15203" y="0"/>
                  <a:pt x="15081" y="144"/>
                  <a:pt x="15081" y="319"/>
                </a:cubicBezTo>
                <a:lnTo>
                  <a:pt x="15081" y="1827"/>
                </a:lnTo>
                <a:cubicBezTo>
                  <a:pt x="15081" y="2001"/>
                  <a:pt x="15203" y="2146"/>
                  <a:pt x="15353" y="2146"/>
                </a:cubicBezTo>
                <a:lnTo>
                  <a:pt x="16235" y="2146"/>
                </a:lnTo>
                <a:lnTo>
                  <a:pt x="16235" y="4130"/>
                </a:lnTo>
                <a:cubicBezTo>
                  <a:pt x="16235" y="4255"/>
                  <a:pt x="16323" y="4356"/>
                  <a:pt x="16430" y="4356"/>
                </a:cubicBezTo>
                <a:lnTo>
                  <a:pt x="18044" y="4356"/>
                </a:lnTo>
                <a:lnTo>
                  <a:pt x="18044" y="7296"/>
                </a:lnTo>
                <a:lnTo>
                  <a:pt x="16051" y="7296"/>
                </a:lnTo>
                <a:cubicBezTo>
                  <a:pt x="15784" y="7296"/>
                  <a:pt x="15565" y="7551"/>
                  <a:pt x="15565" y="7863"/>
                </a:cubicBezTo>
                <a:lnTo>
                  <a:pt x="15565" y="10329"/>
                </a:lnTo>
                <a:cubicBezTo>
                  <a:pt x="15565" y="10640"/>
                  <a:pt x="15784" y="10895"/>
                  <a:pt x="16051" y="10895"/>
                </a:cubicBezTo>
                <a:lnTo>
                  <a:pt x="18044" y="10895"/>
                </a:lnTo>
                <a:lnTo>
                  <a:pt x="18044" y="13421"/>
                </a:lnTo>
                <a:cubicBezTo>
                  <a:pt x="18044" y="13545"/>
                  <a:pt x="17957" y="13649"/>
                  <a:pt x="17850" y="13649"/>
                </a:cubicBezTo>
                <a:lnTo>
                  <a:pt x="11070" y="13649"/>
                </a:lnTo>
                <a:lnTo>
                  <a:pt x="11070" y="10895"/>
                </a:lnTo>
                <a:lnTo>
                  <a:pt x="13087" y="10895"/>
                </a:lnTo>
                <a:cubicBezTo>
                  <a:pt x="13354" y="10895"/>
                  <a:pt x="13574" y="10640"/>
                  <a:pt x="13574" y="10329"/>
                </a:cubicBezTo>
                <a:lnTo>
                  <a:pt x="13574" y="7863"/>
                </a:lnTo>
                <a:cubicBezTo>
                  <a:pt x="13574" y="7551"/>
                  <a:pt x="13354" y="7296"/>
                  <a:pt x="13087" y="7296"/>
                </a:cubicBezTo>
                <a:lnTo>
                  <a:pt x="11070" y="7296"/>
                </a:lnTo>
                <a:lnTo>
                  <a:pt x="11070" y="4356"/>
                </a:lnTo>
                <a:lnTo>
                  <a:pt x="12710" y="4356"/>
                </a:lnTo>
                <a:cubicBezTo>
                  <a:pt x="12817" y="4356"/>
                  <a:pt x="12904" y="4255"/>
                  <a:pt x="12904" y="4130"/>
                </a:cubicBezTo>
                <a:lnTo>
                  <a:pt x="12904" y="2146"/>
                </a:lnTo>
                <a:lnTo>
                  <a:pt x="13810" y="2146"/>
                </a:lnTo>
                <a:cubicBezTo>
                  <a:pt x="13960" y="2146"/>
                  <a:pt x="14084" y="2002"/>
                  <a:pt x="14084" y="1827"/>
                </a:cubicBezTo>
                <a:lnTo>
                  <a:pt x="14084" y="319"/>
                </a:lnTo>
                <a:cubicBezTo>
                  <a:pt x="14084" y="144"/>
                  <a:pt x="13960" y="0"/>
                  <a:pt x="13810" y="0"/>
                </a:cubicBezTo>
                <a:lnTo>
                  <a:pt x="11505" y="0"/>
                </a:lnTo>
                <a:cubicBezTo>
                  <a:pt x="11355" y="0"/>
                  <a:pt x="11233" y="144"/>
                  <a:pt x="11233" y="319"/>
                </a:cubicBezTo>
                <a:lnTo>
                  <a:pt x="11233" y="1827"/>
                </a:lnTo>
                <a:cubicBezTo>
                  <a:pt x="11233" y="2001"/>
                  <a:pt x="11355" y="2146"/>
                  <a:pt x="11505" y="2146"/>
                </a:cubicBezTo>
                <a:lnTo>
                  <a:pt x="12363" y="2146"/>
                </a:lnTo>
                <a:lnTo>
                  <a:pt x="12363" y="3489"/>
                </a:lnTo>
                <a:cubicBezTo>
                  <a:pt x="12363" y="3613"/>
                  <a:pt x="12276" y="3715"/>
                  <a:pt x="12169" y="3715"/>
                </a:cubicBezTo>
                <a:lnTo>
                  <a:pt x="9431" y="3715"/>
                </a:lnTo>
                <a:cubicBezTo>
                  <a:pt x="9324" y="3715"/>
                  <a:pt x="9237" y="3613"/>
                  <a:pt x="9237" y="3489"/>
                </a:cubicBezTo>
                <a:lnTo>
                  <a:pt x="9237" y="2146"/>
                </a:lnTo>
                <a:lnTo>
                  <a:pt x="10095" y="2146"/>
                </a:lnTo>
                <a:cubicBezTo>
                  <a:pt x="10245" y="2146"/>
                  <a:pt x="10367" y="2001"/>
                  <a:pt x="10367" y="1827"/>
                </a:cubicBezTo>
                <a:lnTo>
                  <a:pt x="10367" y="319"/>
                </a:lnTo>
                <a:cubicBezTo>
                  <a:pt x="10367" y="144"/>
                  <a:pt x="10245" y="0"/>
                  <a:pt x="10095" y="0"/>
                </a:cubicBezTo>
                <a:lnTo>
                  <a:pt x="7790" y="0"/>
                </a:lnTo>
                <a:cubicBezTo>
                  <a:pt x="7640" y="0"/>
                  <a:pt x="7516" y="144"/>
                  <a:pt x="7516" y="319"/>
                </a:cubicBezTo>
                <a:lnTo>
                  <a:pt x="7516" y="1827"/>
                </a:lnTo>
                <a:cubicBezTo>
                  <a:pt x="7516" y="2001"/>
                  <a:pt x="7640" y="2146"/>
                  <a:pt x="7790" y="2146"/>
                </a:cubicBezTo>
                <a:lnTo>
                  <a:pt x="8696" y="2146"/>
                </a:lnTo>
                <a:lnTo>
                  <a:pt x="8696" y="4130"/>
                </a:lnTo>
                <a:cubicBezTo>
                  <a:pt x="8696" y="4255"/>
                  <a:pt x="8783" y="4356"/>
                  <a:pt x="8890" y="4356"/>
                </a:cubicBezTo>
                <a:lnTo>
                  <a:pt x="10530" y="4356"/>
                </a:lnTo>
                <a:lnTo>
                  <a:pt x="10530" y="7296"/>
                </a:lnTo>
                <a:lnTo>
                  <a:pt x="8513" y="7296"/>
                </a:lnTo>
                <a:cubicBezTo>
                  <a:pt x="8246" y="7296"/>
                  <a:pt x="8026" y="7551"/>
                  <a:pt x="8026" y="7863"/>
                </a:cubicBezTo>
                <a:lnTo>
                  <a:pt x="8026" y="10329"/>
                </a:lnTo>
                <a:cubicBezTo>
                  <a:pt x="8026" y="10640"/>
                  <a:pt x="8246" y="10895"/>
                  <a:pt x="8513" y="10895"/>
                </a:cubicBezTo>
                <a:lnTo>
                  <a:pt x="10530" y="10895"/>
                </a:lnTo>
                <a:lnTo>
                  <a:pt x="10530" y="13649"/>
                </a:lnTo>
                <a:lnTo>
                  <a:pt x="3750" y="13649"/>
                </a:lnTo>
                <a:cubicBezTo>
                  <a:pt x="3643" y="13649"/>
                  <a:pt x="3556" y="13545"/>
                  <a:pt x="3556" y="13421"/>
                </a:cubicBezTo>
                <a:lnTo>
                  <a:pt x="3556" y="10895"/>
                </a:lnTo>
                <a:lnTo>
                  <a:pt x="5549" y="10895"/>
                </a:lnTo>
                <a:cubicBezTo>
                  <a:pt x="5816" y="10895"/>
                  <a:pt x="6035" y="10640"/>
                  <a:pt x="6035" y="10329"/>
                </a:cubicBezTo>
                <a:lnTo>
                  <a:pt x="6035" y="7863"/>
                </a:lnTo>
                <a:cubicBezTo>
                  <a:pt x="6035" y="7551"/>
                  <a:pt x="5816" y="7296"/>
                  <a:pt x="5549" y="7296"/>
                </a:cubicBezTo>
                <a:lnTo>
                  <a:pt x="3556" y="7296"/>
                </a:lnTo>
                <a:lnTo>
                  <a:pt x="3556" y="4356"/>
                </a:lnTo>
                <a:lnTo>
                  <a:pt x="5170" y="4356"/>
                </a:lnTo>
                <a:cubicBezTo>
                  <a:pt x="5277" y="4356"/>
                  <a:pt x="5365" y="4255"/>
                  <a:pt x="5365" y="4130"/>
                </a:cubicBezTo>
                <a:lnTo>
                  <a:pt x="5365" y="2146"/>
                </a:lnTo>
                <a:lnTo>
                  <a:pt x="6247" y="2146"/>
                </a:lnTo>
                <a:cubicBezTo>
                  <a:pt x="6397" y="2146"/>
                  <a:pt x="6521" y="2001"/>
                  <a:pt x="6521" y="1827"/>
                </a:cubicBezTo>
                <a:lnTo>
                  <a:pt x="6521" y="319"/>
                </a:lnTo>
                <a:cubicBezTo>
                  <a:pt x="6521" y="144"/>
                  <a:pt x="6397" y="0"/>
                  <a:pt x="6247" y="0"/>
                </a:cubicBezTo>
                <a:lnTo>
                  <a:pt x="3941" y="0"/>
                </a:lnTo>
                <a:cubicBezTo>
                  <a:pt x="3791" y="0"/>
                  <a:pt x="3669" y="144"/>
                  <a:pt x="3669" y="319"/>
                </a:cubicBezTo>
                <a:lnTo>
                  <a:pt x="3669" y="1827"/>
                </a:lnTo>
                <a:cubicBezTo>
                  <a:pt x="3669" y="2001"/>
                  <a:pt x="3791" y="2146"/>
                  <a:pt x="3941" y="2146"/>
                </a:cubicBezTo>
                <a:lnTo>
                  <a:pt x="4824" y="2146"/>
                </a:lnTo>
                <a:lnTo>
                  <a:pt x="4824" y="3489"/>
                </a:lnTo>
                <a:cubicBezTo>
                  <a:pt x="4824" y="3613"/>
                  <a:pt x="4736" y="3715"/>
                  <a:pt x="4629" y="3715"/>
                </a:cubicBezTo>
                <a:lnTo>
                  <a:pt x="1891" y="3715"/>
                </a:lnTo>
                <a:cubicBezTo>
                  <a:pt x="1784" y="3715"/>
                  <a:pt x="1697" y="3613"/>
                  <a:pt x="1697" y="3489"/>
                </a:cubicBezTo>
                <a:lnTo>
                  <a:pt x="1697" y="2146"/>
                </a:lnTo>
                <a:lnTo>
                  <a:pt x="2579" y="2146"/>
                </a:lnTo>
                <a:cubicBezTo>
                  <a:pt x="2729" y="2146"/>
                  <a:pt x="2853" y="2001"/>
                  <a:pt x="2853" y="1827"/>
                </a:cubicBezTo>
                <a:lnTo>
                  <a:pt x="2853" y="319"/>
                </a:lnTo>
                <a:cubicBezTo>
                  <a:pt x="2853" y="144"/>
                  <a:pt x="2729" y="0"/>
                  <a:pt x="2579" y="0"/>
                </a:cubicBezTo>
                <a:lnTo>
                  <a:pt x="274" y="0"/>
                </a:lnTo>
                <a:cubicBezTo>
                  <a:pt x="124" y="0"/>
                  <a:pt x="0" y="144"/>
                  <a:pt x="0" y="319"/>
                </a:cubicBezTo>
                <a:lnTo>
                  <a:pt x="0" y="1827"/>
                </a:lnTo>
                <a:cubicBezTo>
                  <a:pt x="0" y="2001"/>
                  <a:pt x="124" y="2146"/>
                  <a:pt x="274" y="2146"/>
                </a:cubicBezTo>
                <a:lnTo>
                  <a:pt x="1156" y="2146"/>
                </a:lnTo>
                <a:lnTo>
                  <a:pt x="1156" y="4130"/>
                </a:lnTo>
                <a:cubicBezTo>
                  <a:pt x="1156" y="4255"/>
                  <a:pt x="1243" y="4356"/>
                  <a:pt x="1350" y="4356"/>
                </a:cubicBezTo>
                <a:lnTo>
                  <a:pt x="3015" y="4356"/>
                </a:lnTo>
                <a:lnTo>
                  <a:pt x="3015" y="7296"/>
                </a:lnTo>
                <a:lnTo>
                  <a:pt x="974" y="7296"/>
                </a:lnTo>
                <a:cubicBezTo>
                  <a:pt x="706" y="7296"/>
                  <a:pt x="487" y="7551"/>
                  <a:pt x="487" y="7863"/>
                </a:cubicBezTo>
                <a:lnTo>
                  <a:pt x="487" y="10329"/>
                </a:lnTo>
                <a:cubicBezTo>
                  <a:pt x="487" y="10640"/>
                  <a:pt x="706" y="10895"/>
                  <a:pt x="974" y="10895"/>
                </a:cubicBezTo>
                <a:lnTo>
                  <a:pt x="3015" y="10895"/>
                </a:lnTo>
                <a:lnTo>
                  <a:pt x="3015" y="14050"/>
                </a:lnTo>
                <a:cubicBezTo>
                  <a:pt x="3015" y="14175"/>
                  <a:pt x="3102" y="14278"/>
                  <a:pt x="3210" y="14278"/>
                </a:cubicBezTo>
                <a:lnTo>
                  <a:pt x="10530" y="14278"/>
                </a:lnTo>
                <a:lnTo>
                  <a:pt x="10530" y="17419"/>
                </a:lnTo>
                <a:lnTo>
                  <a:pt x="7974" y="17419"/>
                </a:lnTo>
                <a:cubicBezTo>
                  <a:pt x="7706" y="17419"/>
                  <a:pt x="7487" y="17674"/>
                  <a:pt x="7487" y="17985"/>
                </a:cubicBezTo>
                <a:lnTo>
                  <a:pt x="7487" y="21034"/>
                </a:lnTo>
                <a:cubicBezTo>
                  <a:pt x="7487" y="21345"/>
                  <a:pt x="7706" y="21600"/>
                  <a:pt x="7974" y="21600"/>
                </a:cubicBezTo>
                <a:lnTo>
                  <a:pt x="10800" y="21600"/>
                </a:lnTo>
                <a:lnTo>
                  <a:pt x="13626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38" name="Organigramm"/>
          <p:cNvSpPr/>
          <p:nvPr/>
        </p:nvSpPr>
        <p:spPr>
          <a:xfrm>
            <a:off x="5792137" y="2450262"/>
            <a:ext cx="290852" cy="249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0042A9"/>
                </a:solidFill>
              </a:defRPr>
            </a:pPr>
          </a:p>
        </p:txBody>
      </p:sp>
      <p:sp>
        <p:nvSpPr>
          <p:cNvPr id="239" name="Buch"/>
          <p:cNvSpPr/>
          <p:nvPr/>
        </p:nvSpPr>
        <p:spPr>
          <a:xfrm>
            <a:off x="5798439" y="2203229"/>
            <a:ext cx="338118" cy="274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12897"/>
                </a:lnTo>
                <a:lnTo>
                  <a:pt x="0" y="4193"/>
                </a:lnTo>
                <a:cubicBezTo>
                  <a:pt x="7892" y="4193"/>
                  <a:pt x="10521" y="0"/>
                  <a:pt x="10521" y="0"/>
                </a:cubicBezTo>
                <a:lnTo>
                  <a:pt x="10521" y="8183"/>
                </a:lnTo>
                <a:lnTo>
                  <a:pt x="10521" y="16367"/>
                </a:lnTo>
                <a:cubicBezTo>
                  <a:pt x="10521" y="16367"/>
                  <a:pt x="7892" y="21600"/>
                  <a:pt x="0" y="21600"/>
                </a:cubicBezTo>
                <a:close/>
                <a:moveTo>
                  <a:pt x="21600" y="21600"/>
                </a:moveTo>
                <a:cubicBezTo>
                  <a:pt x="13708" y="21600"/>
                  <a:pt x="11079" y="16367"/>
                  <a:pt x="11079" y="16367"/>
                </a:cubicBezTo>
                <a:lnTo>
                  <a:pt x="11079" y="8183"/>
                </a:lnTo>
                <a:lnTo>
                  <a:pt x="11079" y="0"/>
                </a:lnTo>
                <a:cubicBezTo>
                  <a:pt x="11079" y="0"/>
                  <a:pt x="13708" y="4193"/>
                  <a:pt x="21600" y="4193"/>
                </a:cubicBezTo>
                <a:lnTo>
                  <a:pt x="21600" y="12897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0" name="Organigramm"/>
          <p:cNvSpPr/>
          <p:nvPr/>
        </p:nvSpPr>
        <p:spPr>
          <a:xfrm>
            <a:off x="4687866" y="2704891"/>
            <a:ext cx="245782" cy="211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1" name="Organigramm"/>
          <p:cNvSpPr/>
          <p:nvPr/>
        </p:nvSpPr>
        <p:spPr>
          <a:xfrm>
            <a:off x="5062585" y="2704891"/>
            <a:ext cx="245782" cy="211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2" name="Organigramm"/>
          <p:cNvSpPr/>
          <p:nvPr/>
        </p:nvSpPr>
        <p:spPr>
          <a:xfrm>
            <a:off x="4690695" y="3064010"/>
            <a:ext cx="240124" cy="2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3" name="Organigramm"/>
          <p:cNvSpPr/>
          <p:nvPr/>
        </p:nvSpPr>
        <p:spPr>
          <a:xfrm>
            <a:off x="6621803" y="2248209"/>
            <a:ext cx="316717" cy="272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4" name="Organigramm"/>
          <p:cNvSpPr/>
          <p:nvPr/>
        </p:nvSpPr>
        <p:spPr>
          <a:xfrm>
            <a:off x="6163681" y="2286426"/>
            <a:ext cx="272248" cy="23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5" name="Organigramm"/>
          <p:cNvSpPr/>
          <p:nvPr/>
        </p:nvSpPr>
        <p:spPr>
          <a:xfrm>
            <a:off x="6373225" y="2068342"/>
            <a:ext cx="256484" cy="220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2C0977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6" name="Organigramm"/>
          <p:cNvSpPr/>
          <p:nvPr/>
        </p:nvSpPr>
        <p:spPr>
          <a:xfrm>
            <a:off x="2608585" y="2968674"/>
            <a:ext cx="315220" cy="270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7" name="Organigramm"/>
          <p:cNvSpPr/>
          <p:nvPr/>
        </p:nvSpPr>
        <p:spPr>
          <a:xfrm>
            <a:off x="2261232" y="2968674"/>
            <a:ext cx="315220" cy="270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8" name="Organigramm"/>
          <p:cNvSpPr/>
          <p:nvPr/>
        </p:nvSpPr>
        <p:spPr>
          <a:xfrm>
            <a:off x="1912938" y="2968497"/>
            <a:ext cx="315220" cy="270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49" name="Buch"/>
          <p:cNvSpPr/>
          <p:nvPr/>
        </p:nvSpPr>
        <p:spPr>
          <a:xfrm rot="5400000">
            <a:off x="1562717" y="2967478"/>
            <a:ext cx="331041" cy="268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12897"/>
                </a:lnTo>
                <a:lnTo>
                  <a:pt x="0" y="4193"/>
                </a:lnTo>
                <a:cubicBezTo>
                  <a:pt x="7892" y="4193"/>
                  <a:pt x="10521" y="0"/>
                  <a:pt x="10521" y="0"/>
                </a:cubicBezTo>
                <a:lnTo>
                  <a:pt x="10521" y="8183"/>
                </a:lnTo>
                <a:lnTo>
                  <a:pt x="10521" y="16367"/>
                </a:lnTo>
                <a:cubicBezTo>
                  <a:pt x="10521" y="16367"/>
                  <a:pt x="7892" y="21600"/>
                  <a:pt x="0" y="21600"/>
                </a:cubicBezTo>
                <a:close/>
                <a:moveTo>
                  <a:pt x="21600" y="21600"/>
                </a:moveTo>
                <a:cubicBezTo>
                  <a:pt x="13708" y="21600"/>
                  <a:pt x="11079" y="16367"/>
                  <a:pt x="11079" y="16367"/>
                </a:cubicBezTo>
                <a:lnTo>
                  <a:pt x="11079" y="8183"/>
                </a:lnTo>
                <a:lnTo>
                  <a:pt x="11079" y="0"/>
                </a:lnTo>
                <a:cubicBezTo>
                  <a:pt x="11079" y="0"/>
                  <a:pt x="13708" y="4193"/>
                  <a:pt x="21600" y="4193"/>
                </a:cubicBezTo>
                <a:lnTo>
                  <a:pt x="21600" y="12897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0" name="Buch"/>
          <p:cNvSpPr/>
          <p:nvPr/>
        </p:nvSpPr>
        <p:spPr>
          <a:xfrm>
            <a:off x="2112150" y="2653976"/>
            <a:ext cx="355536" cy="28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8703"/>
                </a:lnTo>
                <a:lnTo>
                  <a:pt x="0" y="17407"/>
                </a:lnTo>
                <a:cubicBezTo>
                  <a:pt x="7892" y="17407"/>
                  <a:pt x="10521" y="21600"/>
                  <a:pt x="10521" y="21600"/>
                </a:cubicBezTo>
                <a:lnTo>
                  <a:pt x="10521" y="13417"/>
                </a:lnTo>
                <a:lnTo>
                  <a:pt x="10521" y="5233"/>
                </a:lnTo>
                <a:cubicBezTo>
                  <a:pt x="10521" y="5233"/>
                  <a:pt x="7892" y="0"/>
                  <a:pt x="0" y="0"/>
                </a:cubicBezTo>
                <a:close/>
                <a:moveTo>
                  <a:pt x="21600" y="0"/>
                </a:moveTo>
                <a:cubicBezTo>
                  <a:pt x="13708" y="0"/>
                  <a:pt x="11079" y="5233"/>
                  <a:pt x="11079" y="5233"/>
                </a:cubicBezTo>
                <a:lnTo>
                  <a:pt x="11079" y="13417"/>
                </a:lnTo>
                <a:lnTo>
                  <a:pt x="11079" y="21600"/>
                </a:lnTo>
                <a:cubicBezTo>
                  <a:pt x="11079" y="21600"/>
                  <a:pt x="13708" y="17407"/>
                  <a:pt x="21600" y="17407"/>
                </a:cubicBezTo>
                <a:lnTo>
                  <a:pt x="21600" y="8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1" name="Buch"/>
          <p:cNvSpPr/>
          <p:nvPr/>
        </p:nvSpPr>
        <p:spPr>
          <a:xfrm>
            <a:off x="2513454" y="2675946"/>
            <a:ext cx="355536" cy="28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8703"/>
                </a:lnTo>
                <a:lnTo>
                  <a:pt x="0" y="17407"/>
                </a:lnTo>
                <a:cubicBezTo>
                  <a:pt x="7892" y="17407"/>
                  <a:pt x="10521" y="21600"/>
                  <a:pt x="10521" y="21600"/>
                </a:cubicBezTo>
                <a:lnTo>
                  <a:pt x="10521" y="13417"/>
                </a:lnTo>
                <a:lnTo>
                  <a:pt x="10521" y="5233"/>
                </a:lnTo>
                <a:cubicBezTo>
                  <a:pt x="10521" y="5233"/>
                  <a:pt x="7892" y="0"/>
                  <a:pt x="0" y="0"/>
                </a:cubicBezTo>
                <a:close/>
                <a:moveTo>
                  <a:pt x="21600" y="0"/>
                </a:moveTo>
                <a:cubicBezTo>
                  <a:pt x="13708" y="0"/>
                  <a:pt x="11079" y="5233"/>
                  <a:pt x="11079" y="5233"/>
                </a:cubicBezTo>
                <a:lnTo>
                  <a:pt x="11079" y="13417"/>
                </a:lnTo>
                <a:lnTo>
                  <a:pt x="11079" y="21600"/>
                </a:lnTo>
                <a:cubicBezTo>
                  <a:pt x="11079" y="21600"/>
                  <a:pt x="13708" y="17407"/>
                  <a:pt x="21600" y="17407"/>
                </a:cubicBezTo>
                <a:lnTo>
                  <a:pt x="21600" y="8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" name="Organigramm"/>
          <p:cNvSpPr/>
          <p:nvPr/>
        </p:nvSpPr>
        <p:spPr>
          <a:xfrm>
            <a:off x="1809944" y="5582806"/>
            <a:ext cx="249980" cy="214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3" name="Organigramm"/>
          <p:cNvSpPr/>
          <p:nvPr/>
        </p:nvSpPr>
        <p:spPr>
          <a:xfrm>
            <a:off x="2197152" y="5585184"/>
            <a:ext cx="244448" cy="210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4" name="Organigramm"/>
          <p:cNvSpPr/>
          <p:nvPr/>
        </p:nvSpPr>
        <p:spPr>
          <a:xfrm>
            <a:off x="2023906" y="5438448"/>
            <a:ext cx="233690" cy="200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5" name="Organigramm"/>
          <p:cNvSpPr/>
          <p:nvPr/>
        </p:nvSpPr>
        <p:spPr>
          <a:xfrm>
            <a:off x="827788" y="4632436"/>
            <a:ext cx="257684" cy="221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6" name="Organigramm"/>
          <p:cNvSpPr/>
          <p:nvPr/>
        </p:nvSpPr>
        <p:spPr>
          <a:xfrm>
            <a:off x="486944" y="4632436"/>
            <a:ext cx="245787" cy="211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7" name="Organigramm"/>
          <p:cNvSpPr/>
          <p:nvPr/>
        </p:nvSpPr>
        <p:spPr>
          <a:xfrm>
            <a:off x="672819" y="4492929"/>
            <a:ext cx="240123" cy="2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8" name="Organigramm"/>
          <p:cNvSpPr/>
          <p:nvPr/>
        </p:nvSpPr>
        <p:spPr>
          <a:xfrm>
            <a:off x="8669615" y="2074028"/>
            <a:ext cx="243251" cy="209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59" name="Organigramm"/>
          <p:cNvSpPr/>
          <p:nvPr/>
        </p:nvSpPr>
        <p:spPr>
          <a:xfrm>
            <a:off x="8491977" y="1932040"/>
            <a:ext cx="243251" cy="209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2C0977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0" name="Organigramm"/>
          <p:cNvSpPr/>
          <p:nvPr/>
        </p:nvSpPr>
        <p:spPr>
          <a:xfrm>
            <a:off x="8286792" y="2046088"/>
            <a:ext cx="258569" cy="22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626" y="0"/>
                </a:moveTo>
                <a:cubicBezTo>
                  <a:pt x="13894" y="0"/>
                  <a:pt x="14113" y="255"/>
                  <a:pt x="14113" y="566"/>
                </a:cubicBezTo>
                <a:lnTo>
                  <a:pt x="14113" y="3615"/>
                </a:lnTo>
                <a:cubicBezTo>
                  <a:pt x="14113" y="3926"/>
                  <a:pt x="13894" y="4181"/>
                  <a:pt x="13626" y="4181"/>
                </a:cubicBezTo>
                <a:lnTo>
                  <a:pt x="11070" y="4181"/>
                </a:lnTo>
                <a:lnTo>
                  <a:pt x="11070" y="7322"/>
                </a:lnTo>
                <a:lnTo>
                  <a:pt x="18390" y="7322"/>
                </a:lnTo>
                <a:cubicBezTo>
                  <a:pt x="18498" y="7322"/>
                  <a:pt x="18585" y="7425"/>
                  <a:pt x="18585" y="7550"/>
                </a:cubicBezTo>
                <a:lnTo>
                  <a:pt x="18585" y="10705"/>
                </a:lnTo>
                <a:lnTo>
                  <a:pt x="20626" y="10705"/>
                </a:lnTo>
                <a:cubicBezTo>
                  <a:pt x="20894" y="10705"/>
                  <a:pt x="21113" y="10960"/>
                  <a:pt x="21113" y="11271"/>
                </a:cubicBezTo>
                <a:lnTo>
                  <a:pt x="21113" y="13737"/>
                </a:lnTo>
                <a:cubicBezTo>
                  <a:pt x="21113" y="14049"/>
                  <a:pt x="20894" y="14304"/>
                  <a:pt x="20626" y="14304"/>
                </a:cubicBezTo>
                <a:lnTo>
                  <a:pt x="18585" y="14304"/>
                </a:lnTo>
                <a:lnTo>
                  <a:pt x="18585" y="17244"/>
                </a:lnTo>
                <a:lnTo>
                  <a:pt x="20250" y="17244"/>
                </a:lnTo>
                <a:cubicBezTo>
                  <a:pt x="20357" y="17244"/>
                  <a:pt x="20444" y="17345"/>
                  <a:pt x="20444" y="17470"/>
                </a:cubicBezTo>
                <a:lnTo>
                  <a:pt x="20444" y="19454"/>
                </a:lnTo>
                <a:lnTo>
                  <a:pt x="21326" y="19454"/>
                </a:lnTo>
                <a:cubicBezTo>
                  <a:pt x="21476" y="19454"/>
                  <a:pt x="21600" y="19598"/>
                  <a:pt x="21600" y="19773"/>
                </a:cubicBezTo>
                <a:lnTo>
                  <a:pt x="21600" y="21281"/>
                </a:lnTo>
                <a:cubicBezTo>
                  <a:pt x="21600" y="21456"/>
                  <a:pt x="21476" y="21600"/>
                  <a:pt x="21326" y="21600"/>
                </a:cubicBezTo>
                <a:lnTo>
                  <a:pt x="19021" y="21600"/>
                </a:lnTo>
                <a:cubicBezTo>
                  <a:pt x="18871" y="21600"/>
                  <a:pt x="18747" y="21456"/>
                  <a:pt x="18747" y="21281"/>
                </a:cubicBezTo>
                <a:lnTo>
                  <a:pt x="18747" y="19773"/>
                </a:lnTo>
                <a:cubicBezTo>
                  <a:pt x="18747" y="19599"/>
                  <a:pt x="18871" y="19454"/>
                  <a:pt x="19021" y="19454"/>
                </a:cubicBezTo>
                <a:lnTo>
                  <a:pt x="19903" y="19454"/>
                </a:lnTo>
                <a:lnTo>
                  <a:pt x="19903" y="18111"/>
                </a:lnTo>
                <a:cubicBezTo>
                  <a:pt x="19903" y="17987"/>
                  <a:pt x="19816" y="17885"/>
                  <a:pt x="19709" y="17885"/>
                </a:cubicBezTo>
                <a:lnTo>
                  <a:pt x="16971" y="17885"/>
                </a:lnTo>
                <a:cubicBezTo>
                  <a:pt x="16864" y="17885"/>
                  <a:pt x="16776" y="17987"/>
                  <a:pt x="16776" y="18111"/>
                </a:cubicBezTo>
                <a:lnTo>
                  <a:pt x="16776" y="19454"/>
                </a:lnTo>
                <a:lnTo>
                  <a:pt x="17659" y="19454"/>
                </a:lnTo>
                <a:cubicBezTo>
                  <a:pt x="17809" y="19454"/>
                  <a:pt x="17932" y="19598"/>
                  <a:pt x="17932" y="19773"/>
                </a:cubicBezTo>
                <a:lnTo>
                  <a:pt x="17932" y="21281"/>
                </a:lnTo>
                <a:cubicBezTo>
                  <a:pt x="17932" y="21456"/>
                  <a:pt x="17809" y="21600"/>
                  <a:pt x="17659" y="21600"/>
                </a:cubicBezTo>
                <a:lnTo>
                  <a:pt x="15353" y="21600"/>
                </a:lnTo>
                <a:cubicBezTo>
                  <a:pt x="15203" y="21600"/>
                  <a:pt x="15081" y="21456"/>
                  <a:pt x="15081" y="21281"/>
                </a:cubicBezTo>
                <a:lnTo>
                  <a:pt x="15081" y="19773"/>
                </a:lnTo>
                <a:cubicBezTo>
                  <a:pt x="15081" y="19599"/>
                  <a:pt x="15203" y="19454"/>
                  <a:pt x="15353" y="19454"/>
                </a:cubicBezTo>
                <a:lnTo>
                  <a:pt x="16235" y="19454"/>
                </a:lnTo>
                <a:lnTo>
                  <a:pt x="16235" y="17470"/>
                </a:lnTo>
                <a:cubicBezTo>
                  <a:pt x="16235" y="17345"/>
                  <a:pt x="16323" y="17244"/>
                  <a:pt x="16430" y="17244"/>
                </a:cubicBezTo>
                <a:lnTo>
                  <a:pt x="18044" y="17244"/>
                </a:lnTo>
                <a:lnTo>
                  <a:pt x="18044" y="14304"/>
                </a:lnTo>
                <a:lnTo>
                  <a:pt x="16051" y="14304"/>
                </a:lnTo>
                <a:cubicBezTo>
                  <a:pt x="15784" y="14304"/>
                  <a:pt x="15565" y="14049"/>
                  <a:pt x="15565" y="13737"/>
                </a:cubicBezTo>
                <a:lnTo>
                  <a:pt x="15565" y="11271"/>
                </a:lnTo>
                <a:cubicBezTo>
                  <a:pt x="15565" y="10960"/>
                  <a:pt x="15784" y="10705"/>
                  <a:pt x="16051" y="10705"/>
                </a:cubicBezTo>
                <a:lnTo>
                  <a:pt x="18044" y="10705"/>
                </a:lnTo>
                <a:lnTo>
                  <a:pt x="18044" y="8179"/>
                </a:lnTo>
                <a:cubicBezTo>
                  <a:pt x="18044" y="8055"/>
                  <a:pt x="17957" y="7951"/>
                  <a:pt x="17850" y="7951"/>
                </a:cubicBezTo>
                <a:lnTo>
                  <a:pt x="11070" y="7951"/>
                </a:lnTo>
                <a:lnTo>
                  <a:pt x="11070" y="10705"/>
                </a:lnTo>
                <a:lnTo>
                  <a:pt x="13087" y="10705"/>
                </a:lnTo>
                <a:cubicBezTo>
                  <a:pt x="13354" y="10705"/>
                  <a:pt x="13574" y="10960"/>
                  <a:pt x="13574" y="11271"/>
                </a:cubicBezTo>
                <a:lnTo>
                  <a:pt x="13574" y="13737"/>
                </a:lnTo>
                <a:cubicBezTo>
                  <a:pt x="13574" y="14049"/>
                  <a:pt x="13354" y="14304"/>
                  <a:pt x="13087" y="14304"/>
                </a:cubicBezTo>
                <a:lnTo>
                  <a:pt x="11070" y="14304"/>
                </a:lnTo>
                <a:lnTo>
                  <a:pt x="11070" y="17244"/>
                </a:lnTo>
                <a:lnTo>
                  <a:pt x="12710" y="17244"/>
                </a:lnTo>
                <a:cubicBezTo>
                  <a:pt x="12817" y="17244"/>
                  <a:pt x="12904" y="17345"/>
                  <a:pt x="12904" y="17470"/>
                </a:cubicBezTo>
                <a:lnTo>
                  <a:pt x="12904" y="19454"/>
                </a:lnTo>
                <a:lnTo>
                  <a:pt x="13810" y="19454"/>
                </a:lnTo>
                <a:cubicBezTo>
                  <a:pt x="13960" y="19454"/>
                  <a:pt x="14084" y="19598"/>
                  <a:pt x="14084" y="19773"/>
                </a:cubicBezTo>
                <a:lnTo>
                  <a:pt x="14084" y="21281"/>
                </a:lnTo>
                <a:cubicBezTo>
                  <a:pt x="14084" y="21456"/>
                  <a:pt x="13960" y="21600"/>
                  <a:pt x="13810" y="21600"/>
                </a:cubicBezTo>
                <a:lnTo>
                  <a:pt x="11505" y="21600"/>
                </a:lnTo>
                <a:cubicBezTo>
                  <a:pt x="11355" y="21600"/>
                  <a:pt x="11233" y="21456"/>
                  <a:pt x="11233" y="21281"/>
                </a:cubicBezTo>
                <a:lnTo>
                  <a:pt x="11233" y="19773"/>
                </a:lnTo>
                <a:cubicBezTo>
                  <a:pt x="11233" y="19599"/>
                  <a:pt x="11355" y="19454"/>
                  <a:pt x="11505" y="19454"/>
                </a:cubicBezTo>
                <a:lnTo>
                  <a:pt x="12363" y="19454"/>
                </a:lnTo>
                <a:lnTo>
                  <a:pt x="12363" y="18111"/>
                </a:lnTo>
                <a:cubicBezTo>
                  <a:pt x="12363" y="17987"/>
                  <a:pt x="12276" y="17885"/>
                  <a:pt x="12169" y="17885"/>
                </a:cubicBezTo>
                <a:lnTo>
                  <a:pt x="9431" y="17885"/>
                </a:lnTo>
                <a:cubicBezTo>
                  <a:pt x="9324" y="17885"/>
                  <a:pt x="9237" y="17987"/>
                  <a:pt x="9237" y="18111"/>
                </a:cubicBezTo>
                <a:lnTo>
                  <a:pt x="9237" y="19454"/>
                </a:lnTo>
                <a:lnTo>
                  <a:pt x="10095" y="19454"/>
                </a:lnTo>
                <a:cubicBezTo>
                  <a:pt x="10245" y="19454"/>
                  <a:pt x="10367" y="19599"/>
                  <a:pt x="10367" y="19773"/>
                </a:cubicBezTo>
                <a:lnTo>
                  <a:pt x="10367" y="21281"/>
                </a:lnTo>
                <a:cubicBezTo>
                  <a:pt x="10367" y="21456"/>
                  <a:pt x="10245" y="21600"/>
                  <a:pt x="10095" y="21600"/>
                </a:cubicBezTo>
                <a:lnTo>
                  <a:pt x="7790" y="21600"/>
                </a:lnTo>
                <a:cubicBezTo>
                  <a:pt x="7640" y="21600"/>
                  <a:pt x="7516" y="21456"/>
                  <a:pt x="7516" y="21281"/>
                </a:cubicBezTo>
                <a:lnTo>
                  <a:pt x="7516" y="19773"/>
                </a:lnTo>
                <a:cubicBezTo>
                  <a:pt x="7516" y="19599"/>
                  <a:pt x="7640" y="19454"/>
                  <a:pt x="7790" y="19454"/>
                </a:cubicBezTo>
                <a:lnTo>
                  <a:pt x="8696" y="19454"/>
                </a:lnTo>
                <a:lnTo>
                  <a:pt x="8696" y="17470"/>
                </a:lnTo>
                <a:cubicBezTo>
                  <a:pt x="8696" y="17345"/>
                  <a:pt x="8783" y="17244"/>
                  <a:pt x="8890" y="17244"/>
                </a:cubicBezTo>
                <a:lnTo>
                  <a:pt x="10530" y="17244"/>
                </a:lnTo>
                <a:lnTo>
                  <a:pt x="10530" y="14304"/>
                </a:lnTo>
                <a:lnTo>
                  <a:pt x="8513" y="14304"/>
                </a:lnTo>
                <a:cubicBezTo>
                  <a:pt x="8246" y="14304"/>
                  <a:pt x="8026" y="14049"/>
                  <a:pt x="8026" y="13737"/>
                </a:cubicBezTo>
                <a:lnTo>
                  <a:pt x="8026" y="11271"/>
                </a:lnTo>
                <a:cubicBezTo>
                  <a:pt x="8026" y="10960"/>
                  <a:pt x="8246" y="10705"/>
                  <a:pt x="8513" y="10705"/>
                </a:cubicBezTo>
                <a:lnTo>
                  <a:pt x="10530" y="10705"/>
                </a:lnTo>
                <a:lnTo>
                  <a:pt x="10530" y="7951"/>
                </a:lnTo>
                <a:lnTo>
                  <a:pt x="3750" y="7951"/>
                </a:lnTo>
                <a:cubicBezTo>
                  <a:pt x="3643" y="7951"/>
                  <a:pt x="3556" y="8055"/>
                  <a:pt x="3556" y="8179"/>
                </a:cubicBezTo>
                <a:lnTo>
                  <a:pt x="3556" y="10705"/>
                </a:lnTo>
                <a:lnTo>
                  <a:pt x="5549" y="10705"/>
                </a:lnTo>
                <a:cubicBezTo>
                  <a:pt x="5816" y="10705"/>
                  <a:pt x="6035" y="10960"/>
                  <a:pt x="6035" y="11271"/>
                </a:cubicBezTo>
                <a:lnTo>
                  <a:pt x="6035" y="13737"/>
                </a:lnTo>
                <a:cubicBezTo>
                  <a:pt x="6035" y="14049"/>
                  <a:pt x="5816" y="14304"/>
                  <a:pt x="5549" y="14304"/>
                </a:cubicBezTo>
                <a:lnTo>
                  <a:pt x="3556" y="14304"/>
                </a:lnTo>
                <a:lnTo>
                  <a:pt x="3556" y="17244"/>
                </a:lnTo>
                <a:lnTo>
                  <a:pt x="5170" y="17244"/>
                </a:lnTo>
                <a:cubicBezTo>
                  <a:pt x="5277" y="17244"/>
                  <a:pt x="5365" y="17345"/>
                  <a:pt x="5365" y="17470"/>
                </a:cubicBezTo>
                <a:lnTo>
                  <a:pt x="5365" y="19454"/>
                </a:lnTo>
                <a:lnTo>
                  <a:pt x="6247" y="19454"/>
                </a:lnTo>
                <a:cubicBezTo>
                  <a:pt x="6397" y="19454"/>
                  <a:pt x="6521" y="19599"/>
                  <a:pt x="6521" y="19773"/>
                </a:cubicBezTo>
                <a:lnTo>
                  <a:pt x="6521" y="21281"/>
                </a:lnTo>
                <a:cubicBezTo>
                  <a:pt x="6521" y="21456"/>
                  <a:pt x="6397" y="21600"/>
                  <a:pt x="6247" y="21600"/>
                </a:cubicBezTo>
                <a:lnTo>
                  <a:pt x="3941" y="21600"/>
                </a:lnTo>
                <a:cubicBezTo>
                  <a:pt x="3791" y="21600"/>
                  <a:pt x="3669" y="21456"/>
                  <a:pt x="3669" y="21281"/>
                </a:cubicBezTo>
                <a:lnTo>
                  <a:pt x="3669" y="19773"/>
                </a:lnTo>
                <a:cubicBezTo>
                  <a:pt x="3669" y="19599"/>
                  <a:pt x="3791" y="19454"/>
                  <a:pt x="3941" y="19454"/>
                </a:cubicBezTo>
                <a:lnTo>
                  <a:pt x="4824" y="19454"/>
                </a:lnTo>
                <a:lnTo>
                  <a:pt x="4824" y="18111"/>
                </a:lnTo>
                <a:cubicBezTo>
                  <a:pt x="4824" y="17987"/>
                  <a:pt x="4736" y="17885"/>
                  <a:pt x="4629" y="17885"/>
                </a:cubicBezTo>
                <a:lnTo>
                  <a:pt x="1891" y="17885"/>
                </a:lnTo>
                <a:cubicBezTo>
                  <a:pt x="1784" y="17885"/>
                  <a:pt x="1697" y="17987"/>
                  <a:pt x="1697" y="18111"/>
                </a:cubicBezTo>
                <a:lnTo>
                  <a:pt x="1697" y="19454"/>
                </a:lnTo>
                <a:lnTo>
                  <a:pt x="2579" y="19454"/>
                </a:lnTo>
                <a:cubicBezTo>
                  <a:pt x="2729" y="19454"/>
                  <a:pt x="2853" y="19599"/>
                  <a:pt x="2853" y="19773"/>
                </a:cubicBezTo>
                <a:lnTo>
                  <a:pt x="2853" y="21281"/>
                </a:lnTo>
                <a:cubicBezTo>
                  <a:pt x="2853" y="21456"/>
                  <a:pt x="2729" y="21600"/>
                  <a:pt x="2579" y="21600"/>
                </a:cubicBezTo>
                <a:lnTo>
                  <a:pt x="274" y="21600"/>
                </a:lnTo>
                <a:cubicBezTo>
                  <a:pt x="124" y="21600"/>
                  <a:pt x="0" y="21456"/>
                  <a:pt x="0" y="21281"/>
                </a:cubicBezTo>
                <a:lnTo>
                  <a:pt x="0" y="19773"/>
                </a:lnTo>
                <a:cubicBezTo>
                  <a:pt x="0" y="19599"/>
                  <a:pt x="124" y="19454"/>
                  <a:pt x="274" y="19454"/>
                </a:cubicBezTo>
                <a:lnTo>
                  <a:pt x="1156" y="19454"/>
                </a:lnTo>
                <a:lnTo>
                  <a:pt x="1156" y="17470"/>
                </a:lnTo>
                <a:cubicBezTo>
                  <a:pt x="1156" y="17345"/>
                  <a:pt x="1243" y="17244"/>
                  <a:pt x="1350" y="17244"/>
                </a:cubicBezTo>
                <a:lnTo>
                  <a:pt x="3015" y="17244"/>
                </a:lnTo>
                <a:lnTo>
                  <a:pt x="3015" y="14304"/>
                </a:lnTo>
                <a:lnTo>
                  <a:pt x="974" y="14304"/>
                </a:lnTo>
                <a:cubicBezTo>
                  <a:pt x="706" y="14304"/>
                  <a:pt x="487" y="14049"/>
                  <a:pt x="487" y="13737"/>
                </a:cubicBezTo>
                <a:lnTo>
                  <a:pt x="487" y="11271"/>
                </a:lnTo>
                <a:cubicBezTo>
                  <a:pt x="487" y="10960"/>
                  <a:pt x="706" y="10705"/>
                  <a:pt x="974" y="10705"/>
                </a:cubicBezTo>
                <a:lnTo>
                  <a:pt x="3015" y="10705"/>
                </a:lnTo>
                <a:lnTo>
                  <a:pt x="3015" y="7550"/>
                </a:lnTo>
                <a:cubicBezTo>
                  <a:pt x="3015" y="7425"/>
                  <a:pt x="3102" y="7322"/>
                  <a:pt x="3210" y="7322"/>
                </a:cubicBezTo>
                <a:lnTo>
                  <a:pt x="10530" y="7322"/>
                </a:lnTo>
                <a:lnTo>
                  <a:pt x="10530" y="4181"/>
                </a:lnTo>
                <a:lnTo>
                  <a:pt x="7974" y="4181"/>
                </a:lnTo>
                <a:cubicBezTo>
                  <a:pt x="7706" y="4181"/>
                  <a:pt x="7487" y="3926"/>
                  <a:pt x="7487" y="3615"/>
                </a:cubicBezTo>
                <a:lnTo>
                  <a:pt x="7487" y="566"/>
                </a:lnTo>
                <a:cubicBezTo>
                  <a:pt x="7487" y="255"/>
                  <a:pt x="7706" y="0"/>
                  <a:pt x="7974" y="0"/>
                </a:cubicBezTo>
                <a:lnTo>
                  <a:pt x="10800" y="0"/>
                </a:lnTo>
                <a:lnTo>
                  <a:pt x="13626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1" name="Textfeld 3"/>
          <p:cNvSpPr txBox="1"/>
          <p:nvPr/>
        </p:nvSpPr>
        <p:spPr>
          <a:xfrm>
            <a:off x="1284282" y="3306603"/>
            <a:ext cx="1712937" cy="331771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1b    Geschirr aus Küche/Keller</a:t>
            </a:r>
          </a:p>
        </p:txBody>
      </p:sp>
      <p:sp>
        <p:nvSpPr>
          <p:cNvPr id="262" name="Pfeil 11"/>
          <p:cNvSpPr/>
          <p:nvPr/>
        </p:nvSpPr>
        <p:spPr>
          <a:xfrm>
            <a:off x="1445679" y="3384965"/>
            <a:ext cx="116973" cy="88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469" y="21600"/>
                </a:moveTo>
                <a:cubicBezTo>
                  <a:pt x="13010" y="21600"/>
                  <a:pt x="12551" y="21368"/>
                  <a:pt x="12200" y="20903"/>
                </a:cubicBezTo>
                <a:cubicBezTo>
                  <a:pt x="11500" y="19974"/>
                  <a:pt x="11500" y="18465"/>
                  <a:pt x="12200" y="17535"/>
                </a:cubicBezTo>
                <a:lnTo>
                  <a:pt x="15479" y="13181"/>
                </a:lnTo>
                <a:lnTo>
                  <a:pt x="1793" y="13181"/>
                </a:lnTo>
                <a:cubicBezTo>
                  <a:pt x="802" y="13181"/>
                  <a:pt x="0" y="12115"/>
                  <a:pt x="0" y="10800"/>
                </a:cubicBezTo>
                <a:cubicBezTo>
                  <a:pt x="0" y="9485"/>
                  <a:pt x="802" y="8419"/>
                  <a:pt x="1793" y="8419"/>
                </a:cubicBezTo>
                <a:lnTo>
                  <a:pt x="15479" y="8419"/>
                </a:lnTo>
                <a:lnTo>
                  <a:pt x="12200" y="4065"/>
                </a:lnTo>
                <a:cubicBezTo>
                  <a:pt x="11500" y="3135"/>
                  <a:pt x="11500" y="1626"/>
                  <a:pt x="12200" y="697"/>
                </a:cubicBezTo>
                <a:cubicBezTo>
                  <a:pt x="12551" y="232"/>
                  <a:pt x="13010" y="0"/>
                  <a:pt x="13469" y="0"/>
                </a:cubicBezTo>
                <a:cubicBezTo>
                  <a:pt x="13927" y="0"/>
                  <a:pt x="14387" y="232"/>
                  <a:pt x="14737" y="697"/>
                </a:cubicBezTo>
                <a:lnTo>
                  <a:pt x="21074" y="9116"/>
                </a:lnTo>
                <a:cubicBezTo>
                  <a:pt x="21424" y="9581"/>
                  <a:pt x="21600" y="10191"/>
                  <a:pt x="21600" y="10800"/>
                </a:cubicBezTo>
                <a:cubicBezTo>
                  <a:pt x="21600" y="11409"/>
                  <a:pt x="21424" y="12019"/>
                  <a:pt x="21074" y="12484"/>
                </a:cubicBezTo>
                <a:lnTo>
                  <a:pt x="14737" y="20903"/>
                </a:lnTo>
                <a:cubicBezTo>
                  <a:pt x="14387" y="21368"/>
                  <a:pt x="13927" y="21600"/>
                  <a:pt x="13469" y="21600"/>
                </a:cubicBezTo>
                <a:close/>
              </a:path>
            </a:pathLst>
          </a:custGeom>
          <a:solidFill>
            <a:srgbClr val="000000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3" name="Organigramm"/>
          <p:cNvSpPr/>
          <p:nvPr/>
        </p:nvSpPr>
        <p:spPr>
          <a:xfrm>
            <a:off x="4458438" y="4492929"/>
            <a:ext cx="240123" cy="2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4" name="Organigramm"/>
          <p:cNvSpPr/>
          <p:nvPr/>
        </p:nvSpPr>
        <p:spPr>
          <a:xfrm>
            <a:off x="4458438" y="4790134"/>
            <a:ext cx="240123" cy="2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5" name="Organigramm"/>
          <p:cNvSpPr/>
          <p:nvPr/>
        </p:nvSpPr>
        <p:spPr>
          <a:xfrm>
            <a:off x="4459620" y="5097005"/>
            <a:ext cx="240123" cy="206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6" name="Textfeld 3"/>
          <p:cNvSpPr txBox="1"/>
          <p:nvPr/>
        </p:nvSpPr>
        <p:spPr>
          <a:xfrm>
            <a:off x="3923034" y="5412237"/>
            <a:ext cx="1510615" cy="379734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1a+4b im Gruppenraum der 4b</a:t>
            </a:r>
          </a:p>
        </p:txBody>
      </p:sp>
      <p:sp>
        <p:nvSpPr>
          <p:cNvPr id="267" name="Textfeld 3"/>
          <p:cNvSpPr txBox="1"/>
          <p:nvPr/>
        </p:nvSpPr>
        <p:spPr>
          <a:xfrm>
            <a:off x="5720837" y="6521668"/>
            <a:ext cx="1670606" cy="280288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2b, 2c in entspr. Gruppenräumen</a:t>
            </a:r>
          </a:p>
        </p:txBody>
      </p:sp>
      <p:sp>
        <p:nvSpPr>
          <p:cNvPr id="268" name="Organigramm"/>
          <p:cNvSpPr/>
          <p:nvPr/>
        </p:nvSpPr>
        <p:spPr>
          <a:xfrm>
            <a:off x="6163681" y="5102310"/>
            <a:ext cx="272248" cy="23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9" name="Organigramm"/>
          <p:cNvSpPr/>
          <p:nvPr/>
        </p:nvSpPr>
        <p:spPr>
          <a:xfrm>
            <a:off x="5799077" y="5083202"/>
            <a:ext cx="272248" cy="23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0" name="Organigramm"/>
          <p:cNvSpPr/>
          <p:nvPr/>
        </p:nvSpPr>
        <p:spPr>
          <a:xfrm>
            <a:off x="6300079" y="4783104"/>
            <a:ext cx="256483" cy="220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21600"/>
                </a:moveTo>
                <a:cubicBezTo>
                  <a:pt x="7706" y="21600"/>
                  <a:pt x="7487" y="21345"/>
                  <a:pt x="7487" y="21034"/>
                </a:cubicBezTo>
                <a:lnTo>
                  <a:pt x="7487" y="17985"/>
                </a:lnTo>
                <a:cubicBezTo>
                  <a:pt x="7487" y="17674"/>
                  <a:pt x="7706" y="17419"/>
                  <a:pt x="7974" y="17419"/>
                </a:cubicBezTo>
                <a:lnTo>
                  <a:pt x="10530" y="17419"/>
                </a:lnTo>
                <a:lnTo>
                  <a:pt x="10530" y="14278"/>
                </a:lnTo>
                <a:lnTo>
                  <a:pt x="3210" y="14278"/>
                </a:lnTo>
                <a:cubicBezTo>
                  <a:pt x="3102" y="14278"/>
                  <a:pt x="3015" y="14175"/>
                  <a:pt x="3015" y="14050"/>
                </a:cubicBezTo>
                <a:lnTo>
                  <a:pt x="3015" y="10895"/>
                </a:lnTo>
                <a:lnTo>
                  <a:pt x="974" y="10895"/>
                </a:lnTo>
                <a:cubicBezTo>
                  <a:pt x="706" y="10895"/>
                  <a:pt x="487" y="10640"/>
                  <a:pt x="487" y="10329"/>
                </a:cubicBezTo>
                <a:lnTo>
                  <a:pt x="487" y="7863"/>
                </a:lnTo>
                <a:cubicBezTo>
                  <a:pt x="487" y="7551"/>
                  <a:pt x="706" y="7296"/>
                  <a:pt x="974" y="7296"/>
                </a:cubicBezTo>
                <a:lnTo>
                  <a:pt x="3015" y="7296"/>
                </a:lnTo>
                <a:lnTo>
                  <a:pt x="3015" y="4356"/>
                </a:lnTo>
                <a:lnTo>
                  <a:pt x="1350" y="4356"/>
                </a:lnTo>
                <a:cubicBezTo>
                  <a:pt x="1243" y="4356"/>
                  <a:pt x="1156" y="4255"/>
                  <a:pt x="1156" y="4130"/>
                </a:cubicBezTo>
                <a:lnTo>
                  <a:pt x="1156" y="2146"/>
                </a:lnTo>
                <a:lnTo>
                  <a:pt x="274" y="2146"/>
                </a:lnTo>
                <a:cubicBezTo>
                  <a:pt x="124" y="2146"/>
                  <a:pt x="0" y="2002"/>
                  <a:pt x="0" y="1827"/>
                </a:cubicBezTo>
                <a:lnTo>
                  <a:pt x="0" y="319"/>
                </a:lnTo>
                <a:cubicBezTo>
                  <a:pt x="0" y="144"/>
                  <a:pt x="124" y="0"/>
                  <a:pt x="274" y="0"/>
                </a:cubicBezTo>
                <a:lnTo>
                  <a:pt x="2579" y="0"/>
                </a:lnTo>
                <a:cubicBezTo>
                  <a:pt x="2729" y="0"/>
                  <a:pt x="2853" y="144"/>
                  <a:pt x="2853" y="319"/>
                </a:cubicBezTo>
                <a:lnTo>
                  <a:pt x="2853" y="1827"/>
                </a:lnTo>
                <a:cubicBezTo>
                  <a:pt x="2853" y="2001"/>
                  <a:pt x="2729" y="2146"/>
                  <a:pt x="2579" y="2146"/>
                </a:cubicBezTo>
                <a:lnTo>
                  <a:pt x="1697" y="2146"/>
                </a:lnTo>
                <a:lnTo>
                  <a:pt x="1697" y="3489"/>
                </a:lnTo>
                <a:cubicBezTo>
                  <a:pt x="1697" y="3613"/>
                  <a:pt x="1784" y="3715"/>
                  <a:pt x="1891" y="3715"/>
                </a:cubicBezTo>
                <a:lnTo>
                  <a:pt x="4629" y="3715"/>
                </a:lnTo>
                <a:cubicBezTo>
                  <a:pt x="4736" y="3715"/>
                  <a:pt x="4824" y="3613"/>
                  <a:pt x="4824" y="3489"/>
                </a:cubicBezTo>
                <a:lnTo>
                  <a:pt x="4824" y="2146"/>
                </a:lnTo>
                <a:lnTo>
                  <a:pt x="3941" y="2146"/>
                </a:lnTo>
                <a:cubicBezTo>
                  <a:pt x="3791" y="2146"/>
                  <a:pt x="3668" y="2002"/>
                  <a:pt x="3668" y="1827"/>
                </a:cubicBezTo>
                <a:lnTo>
                  <a:pt x="3668" y="319"/>
                </a:lnTo>
                <a:cubicBezTo>
                  <a:pt x="3668" y="144"/>
                  <a:pt x="3791" y="0"/>
                  <a:pt x="3941" y="0"/>
                </a:cubicBezTo>
                <a:lnTo>
                  <a:pt x="6247" y="0"/>
                </a:lnTo>
                <a:cubicBezTo>
                  <a:pt x="6397" y="0"/>
                  <a:pt x="6519" y="144"/>
                  <a:pt x="6519" y="319"/>
                </a:cubicBezTo>
                <a:lnTo>
                  <a:pt x="6519" y="1827"/>
                </a:lnTo>
                <a:cubicBezTo>
                  <a:pt x="6519" y="2001"/>
                  <a:pt x="6397" y="2146"/>
                  <a:pt x="6247" y="2146"/>
                </a:cubicBezTo>
                <a:lnTo>
                  <a:pt x="5365" y="2146"/>
                </a:lnTo>
                <a:lnTo>
                  <a:pt x="5365" y="4130"/>
                </a:lnTo>
                <a:cubicBezTo>
                  <a:pt x="5365" y="4255"/>
                  <a:pt x="5277" y="4356"/>
                  <a:pt x="5170" y="4356"/>
                </a:cubicBezTo>
                <a:lnTo>
                  <a:pt x="3556" y="4356"/>
                </a:lnTo>
                <a:lnTo>
                  <a:pt x="3556" y="7296"/>
                </a:lnTo>
                <a:lnTo>
                  <a:pt x="5549" y="7296"/>
                </a:lnTo>
                <a:cubicBezTo>
                  <a:pt x="5816" y="7296"/>
                  <a:pt x="6035" y="7551"/>
                  <a:pt x="6035" y="7863"/>
                </a:cubicBezTo>
                <a:lnTo>
                  <a:pt x="6035" y="10329"/>
                </a:lnTo>
                <a:cubicBezTo>
                  <a:pt x="6035" y="10640"/>
                  <a:pt x="5816" y="10895"/>
                  <a:pt x="5549" y="10895"/>
                </a:cubicBezTo>
                <a:lnTo>
                  <a:pt x="3556" y="10895"/>
                </a:lnTo>
                <a:lnTo>
                  <a:pt x="3556" y="13421"/>
                </a:lnTo>
                <a:cubicBezTo>
                  <a:pt x="3556" y="13545"/>
                  <a:pt x="3643" y="13649"/>
                  <a:pt x="3750" y="13649"/>
                </a:cubicBezTo>
                <a:lnTo>
                  <a:pt x="10530" y="13649"/>
                </a:lnTo>
                <a:lnTo>
                  <a:pt x="10530" y="10895"/>
                </a:lnTo>
                <a:lnTo>
                  <a:pt x="8513" y="10895"/>
                </a:lnTo>
                <a:cubicBezTo>
                  <a:pt x="8246" y="10895"/>
                  <a:pt x="8026" y="10640"/>
                  <a:pt x="8026" y="10329"/>
                </a:cubicBezTo>
                <a:lnTo>
                  <a:pt x="8026" y="7863"/>
                </a:lnTo>
                <a:cubicBezTo>
                  <a:pt x="8026" y="7551"/>
                  <a:pt x="8246" y="7296"/>
                  <a:pt x="8513" y="7296"/>
                </a:cubicBezTo>
                <a:lnTo>
                  <a:pt x="10530" y="7296"/>
                </a:lnTo>
                <a:lnTo>
                  <a:pt x="10530" y="4356"/>
                </a:lnTo>
                <a:lnTo>
                  <a:pt x="8890" y="4356"/>
                </a:lnTo>
                <a:cubicBezTo>
                  <a:pt x="8783" y="4356"/>
                  <a:pt x="8696" y="4255"/>
                  <a:pt x="8696" y="4130"/>
                </a:cubicBezTo>
                <a:lnTo>
                  <a:pt x="8696" y="2146"/>
                </a:lnTo>
                <a:lnTo>
                  <a:pt x="7790" y="2146"/>
                </a:lnTo>
                <a:cubicBezTo>
                  <a:pt x="7640" y="2146"/>
                  <a:pt x="7516" y="2002"/>
                  <a:pt x="7516" y="1827"/>
                </a:cubicBezTo>
                <a:lnTo>
                  <a:pt x="7516" y="319"/>
                </a:lnTo>
                <a:cubicBezTo>
                  <a:pt x="7516" y="144"/>
                  <a:pt x="7640" y="0"/>
                  <a:pt x="7790" y="0"/>
                </a:cubicBezTo>
                <a:lnTo>
                  <a:pt x="10095" y="0"/>
                </a:lnTo>
                <a:cubicBezTo>
                  <a:pt x="10245" y="0"/>
                  <a:pt x="10367" y="144"/>
                  <a:pt x="10367" y="319"/>
                </a:cubicBezTo>
                <a:lnTo>
                  <a:pt x="10367" y="1827"/>
                </a:lnTo>
                <a:cubicBezTo>
                  <a:pt x="10367" y="2001"/>
                  <a:pt x="10245" y="2146"/>
                  <a:pt x="10095" y="2146"/>
                </a:cubicBezTo>
                <a:lnTo>
                  <a:pt x="9237" y="2146"/>
                </a:lnTo>
                <a:lnTo>
                  <a:pt x="9237" y="3489"/>
                </a:lnTo>
                <a:cubicBezTo>
                  <a:pt x="9237" y="3613"/>
                  <a:pt x="9324" y="3715"/>
                  <a:pt x="9431" y="3715"/>
                </a:cubicBezTo>
                <a:lnTo>
                  <a:pt x="12169" y="3715"/>
                </a:lnTo>
                <a:cubicBezTo>
                  <a:pt x="12276" y="3715"/>
                  <a:pt x="12363" y="3613"/>
                  <a:pt x="12363" y="3489"/>
                </a:cubicBezTo>
                <a:lnTo>
                  <a:pt x="12363" y="2146"/>
                </a:lnTo>
                <a:lnTo>
                  <a:pt x="11505" y="2146"/>
                </a:lnTo>
                <a:cubicBezTo>
                  <a:pt x="11355" y="2146"/>
                  <a:pt x="11233" y="2001"/>
                  <a:pt x="11233" y="1827"/>
                </a:cubicBezTo>
                <a:lnTo>
                  <a:pt x="11233" y="319"/>
                </a:lnTo>
                <a:cubicBezTo>
                  <a:pt x="11233" y="144"/>
                  <a:pt x="11355" y="0"/>
                  <a:pt x="11505" y="0"/>
                </a:cubicBezTo>
                <a:lnTo>
                  <a:pt x="13810" y="0"/>
                </a:lnTo>
                <a:cubicBezTo>
                  <a:pt x="13960" y="0"/>
                  <a:pt x="14084" y="144"/>
                  <a:pt x="14084" y="319"/>
                </a:cubicBezTo>
                <a:lnTo>
                  <a:pt x="14084" y="1827"/>
                </a:lnTo>
                <a:cubicBezTo>
                  <a:pt x="14084" y="2001"/>
                  <a:pt x="13960" y="2146"/>
                  <a:pt x="13810" y="2146"/>
                </a:cubicBezTo>
                <a:lnTo>
                  <a:pt x="12904" y="2146"/>
                </a:lnTo>
                <a:lnTo>
                  <a:pt x="12904" y="4130"/>
                </a:lnTo>
                <a:cubicBezTo>
                  <a:pt x="12904" y="4255"/>
                  <a:pt x="12817" y="4356"/>
                  <a:pt x="12710" y="4356"/>
                </a:cubicBezTo>
                <a:lnTo>
                  <a:pt x="11070" y="4356"/>
                </a:lnTo>
                <a:lnTo>
                  <a:pt x="11070" y="7296"/>
                </a:lnTo>
                <a:lnTo>
                  <a:pt x="13087" y="7296"/>
                </a:lnTo>
                <a:cubicBezTo>
                  <a:pt x="13354" y="7296"/>
                  <a:pt x="13574" y="7551"/>
                  <a:pt x="13574" y="7863"/>
                </a:cubicBezTo>
                <a:lnTo>
                  <a:pt x="13574" y="10329"/>
                </a:lnTo>
                <a:cubicBezTo>
                  <a:pt x="13574" y="10640"/>
                  <a:pt x="13354" y="10895"/>
                  <a:pt x="13087" y="10895"/>
                </a:cubicBezTo>
                <a:lnTo>
                  <a:pt x="11070" y="10895"/>
                </a:lnTo>
                <a:lnTo>
                  <a:pt x="11070" y="13649"/>
                </a:lnTo>
                <a:lnTo>
                  <a:pt x="17850" y="13649"/>
                </a:lnTo>
                <a:cubicBezTo>
                  <a:pt x="17957" y="13649"/>
                  <a:pt x="18044" y="13545"/>
                  <a:pt x="18044" y="13421"/>
                </a:cubicBezTo>
                <a:lnTo>
                  <a:pt x="18044" y="10895"/>
                </a:lnTo>
                <a:lnTo>
                  <a:pt x="16051" y="10895"/>
                </a:lnTo>
                <a:cubicBezTo>
                  <a:pt x="15784" y="10895"/>
                  <a:pt x="15565" y="10640"/>
                  <a:pt x="15565" y="10329"/>
                </a:cubicBezTo>
                <a:lnTo>
                  <a:pt x="15565" y="7863"/>
                </a:lnTo>
                <a:cubicBezTo>
                  <a:pt x="15565" y="7551"/>
                  <a:pt x="15784" y="7296"/>
                  <a:pt x="16051" y="7296"/>
                </a:cubicBezTo>
                <a:lnTo>
                  <a:pt x="18044" y="7296"/>
                </a:lnTo>
                <a:lnTo>
                  <a:pt x="18044" y="4356"/>
                </a:lnTo>
                <a:lnTo>
                  <a:pt x="16430" y="4356"/>
                </a:lnTo>
                <a:cubicBezTo>
                  <a:pt x="16323" y="4356"/>
                  <a:pt x="16235" y="4255"/>
                  <a:pt x="16235" y="4130"/>
                </a:cubicBezTo>
                <a:lnTo>
                  <a:pt x="16235" y="2146"/>
                </a:lnTo>
                <a:lnTo>
                  <a:pt x="15353" y="2146"/>
                </a:lnTo>
                <a:cubicBezTo>
                  <a:pt x="15203" y="2146"/>
                  <a:pt x="15079" y="2001"/>
                  <a:pt x="15079" y="1827"/>
                </a:cubicBezTo>
                <a:lnTo>
                  <a:pt x="15079" y="319"/>
                </a:lnTo>
                <a:cubicBezTo>
                  <a:pt x="15079" y="144"/>
                  <a:pt x="15203" y="0"/>
                  <a:pt x="15353" y="0"/>
                </a:cubicBezTo>
                <a:lnTo>
                  <a:pt x="17659" y="0"/>
                </a:lnTo>
                <a:cubicBezTo>
                  <a:pt x="17809" y="0"/>
                  <a:pt x="17931" y="144"/>
                  <a:pt x="17931" y="319"/>
                </a:cubicBezTo>
                <a:lnTo>
                  <a:pt x="17931" y="1827"/>
                </a:lnTo>
                <a:cubicBezTo>
                  <a:pt x="17931" y="2001"/>
                  <a:pt x="17809" y="2146"/>
                  <a:pt x="17659" y="2146"/>
                </a:cubicBezTo>
                <a:lnTo>
                  <a:pt x="16776" y="2146"/>
                </a:lnTo>
                <a:lnTo>
                  <a:pt x="16776" y="3489"/>
                </a:lnTo>
                <a:cubicBezTo>
                  <a:pt x="16776" y="3613"/>
                  <a:pt x="16864" y="3715"/>
                  <a:pt x="16971" y="3715"/>
                </a:cubicBezTo>
                <a:lnTo>
                  <a:pt x="19709" y="3715"/>
                </a:lnTo>
                <a:cubicBezTo>
                  <a:pt x="19816" y="3715"/>
                  <a:pt x="19903" y="3613"/>
                  <a:pt x="19903" y="3489"/>
                </a:cubicBezTo>
                <a:lnTo>
                  <a:pt x="19903" y="2146"/>
                </a:lnTo>
                <a:lnTo>
                  <a:pt x="19021" y="2146"/>
                </a:lnTo>
                <a:cubicBezTo>
                  <a:pt x="18871" y="2146"/>
                  <a:pt x="18747" y="2001"/>
                  <a:pt x="18747" y="1827"/>
                </a:cubicBezTo>
                <a:lnTo>
                  <a:pt x="18747" y="319"/>
                </a:lnTo>
                <a:cubicBezTo>
                  <a:pt x="18747" y="144"/>
                  <a:pt x="18871" y="0"/>
                  <a:pt x="19021" y="0"/>
                </a:cubicBezTo>
                <a:lnTo>
                  <a:pt x="21326" y="0"/>
                </a:lnTo>
                <a:cubicBezTo>
                  <a:pt x="21476" y="0"/>
                  <a:pt x="21600" y="144"/>
                  <a:pt x="21600" y="319"/>
                </a:cubicBezTo>
                <a:lnTo>
                  <a:pt x="21600" y="1827"/>
                </a:lnTo>
                <a:cubicBezTo>
                  <a:pt x="21600" y="2001"/>
                  <a:pt x="21476" y="2146"/>
                  <a:pt x="21326" y="2146"/>
                </a:cubicBezTo>
                <a:lnTo>
                  <a:pt x="20444" y="2146"/>
                </a:lnTo>
                <a:lnTo>
                  <a:pt x="20444" y="4130"/>
                </a:lnTo>
                <a:cubicBezTo>
                  <a:pt x="20444" y="4255"/>
                  <a:pt x="20357" y="4356"/>
                  <a:pt x="20250" y="4356"/>
                </a:cubicBezTo>
                <a:lnTo>
                  <a:pt x="18585" y="4356"/>
                </a:lnTo>
                <a:lnTo>
                  <a:pt x="18585" y="7296"/>
                </a:lnTo>
                <a:lnTo>
                  <a:pt x="20626" y="7296"/>
                </a:lnTo>
                <a:cubicBezTo>
                  <a:pt x="20894" y="7296"/>
                  <a:pt x="21113" y="7551"/>
                  <a:pt x="21113" y="7863"/>
                </a:cubicBezTo>
                <a:lnTo>
                  <a:pt x="21113" y="10329"/>
                </a:lnTo>
                <a:cubicBezTo>
                  <a:pt x="21113" y="10640"/>
                  <a:pt x="20894" y="10895"/>
                  <a:pt x="20626" y="10895"/>
                </a:cubicBezTo>
                <a:lnTo>
                  <a:pt x="18585" y="10895"/>
                </a:lnTo>
                <a:lnTo>
                  <a:pt x="18585" y="14050"/>
                </a:lnTo>
                <a:cubicBezTo>
                  <a:pt x="18585" y="14175"/>
                  <a:pt x="18498" y="14278"/>
                  <a:pt x="18390" y="14278"/>
                </a:cubicBezTo>
                <a:lnTo>
                  <a:pt x="11070" y="14278"/>
                </a:lnTo>
                <a:lnTo>
                  <a:pt x="11070" y="17419"/>
                </a:lnTo>
                <a:lnTo>
                  <a:pt x="13626" y="17419"/>
                </a:lnTo>
                <a:cubicBezTo>
                  <a:pt x="13894" y="17419"/>
                  <a:pt x="14113" y="17674"/>
                  <a:pt x="14113" y="17985"/>
                </a:cubicBezTo>
                <a:lnTo>
                  <a:pt x="14113" y="21034"/>
                </a:lnTo>
                <a:cubicBezTo>
                  <a:pt x="14113" y="21345"/>
                  <a:pt x="13894" y="21600"/>
                  <a:pt x="13626" y="21600"/>
                </a:cubicBezTo>
                <a:lnTo>
                  <a:pt x="10800" y="21600"/>
                </a:lnTo>
                <a:lnTo>
                  <a:pt x="7974" y="21600"/>
                </a:lnTo>
                <a:close/>
              </a:path>
            </a:pathLst>
          </a:custGeom>
          <a:solidFill>
            <a:srgbClr val="2C0977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1" name="Organigramm"/>
          <p:cNvSpPr/>
          <p:nvPr/>
        </p:nvSpPr>
        <p:spPr>
          <a:xfrm>
            <a:off x="7414052" y="6144430"/>
            <a:ext cx="316717" cy="272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2" name="Organigramm"/>
          <p:cNvSpPr/>
          <p:nvPr/>
        </p:nvSpPr>
        <p:spPr>
          <a:xfrm>
            <a:off x="6760093" y="6184049"/>
            <a:ext cx="272248" cy="23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3" name="Organigramm"/>
          <p:cNvSpPr/>
          <p:nvPr/>
        </p:nvSpPr>
        <p:spPr>
          <a:xfrm>
            <a:off x="6763692" y="5677362"/>
            <a:ext cx="297094" cy="25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2C0977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4" name="Textfeld 3"/>
          <p:cNvSpPr txBox="1"/>
          <p:nvPr/>
        </p:nvSpPr>
        <p:spPr>
          <a:xfrm>
            <a:off x="394828" y="6359994"/>
            <a:ext cx="2061494" cy="373728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pPr>
            <a:r>
              <a:t>1c, 2a in entspr. Gruppenräumen    Teller von</a:t>
            </a:r>
          </a:p>
          <a:p>
            <a: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pPr>
            <a:r>
              <a:t>Caterer</a:t>
            </a:r>
          </a:p>
        </p:txBody>
      </p:sp>
      <p:sp>
        <p:nvSpPr>
          <p:cNvPr id="275" name="Pfeil 11"/>
          <p:cNvSpPr/>
          <p:nvPr/>
        </p:nvSpPr>
        <p:spPr>
          <a:xfrm rot="10800000">
            <a:off x="1840501" y="6445626"/>
            <a:ext cx="84193" cy="63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8131" y="0"/>
                </a:moveTo>
                <a:cubicBezTo>
                  <a:pt x="8590" y="0"/>
                  <a:pt x="9049" y="232"/>
                  <a:pt x="9400" y="697"/>
                </a:cubicBezTo>
                <a:cubicBezTo>
                  <a:pt x="10100" y="1626"/>
                  <a:pt x="10100" y="3135"/>
                  <a:pt x="9400" y="4065"/>
                </a:cubicBezTo>
                <a:lnTo>
                  <a:pt x="6121" y="8419"/>
                </a:lnTo>
                <a:lnTo>
                  <a:pt x="19807" y="8419"/>
                </a:lnTo>
                <a:cubicBezTo>
                  <a:pt x="20798" y="8419"/>
                  <a:pt x="21600" y="9485"/>
                  <a:pt x="21600" y="10800"/>
                </a:cubicBezTo>
                <a:cubicBezTo>
                  <a:pt x="21600" y="12115"/>
                  <a:pt x="20798" y="13181"/>
                  <a:pt x="19807" y="13181"/>
                </a:cubicBezTo>
                <a:lnTo>
                  <a:pt x="6121" y="13181"/>
                </a:lnTo>
                <a:lnTo>
                  <a:pt x="9400" y="17535"/>
                </a:lnTo>
                <a:cubicBezTo>
                  <a:pt x="10100" y="18465"/>
                  <a:pt x="10100" y="19974"/>
                  <a:pt x="9400" y="20903"/>
                </a:cubicBezTo>
                <a:cubicBezTo>
                  <a:pt x="9049" y="21368"/>
                  <a:pt x="8590" y="21600"/>
                  <a:pt x="8131" y="21600"/>
                </a:cubicBezTo>
                <a:cubicBezTo>
                  <a:pt x="7673" y="21600"/>
                  <a:pt x="7213" y="21368"/>
                  <a:pt x="6863" y="20903"/>
                </a:cubicBezTo>
                <a:lnTo>
                  <a:pt x="526" y="12484"/>
                </a:lnTo>
                <a:cubicBezTo>
                  <a:pt x="176" y="12019"/>
                  <a:pt x="0" y="11409"/>
                  <a:pt x="0" y="10800"/>
                </a:cubicBezTo>
                <a:cubicBezTo>
                  <a:pt x="0" y="10191"/>
                  <a:pt x="176" y="9581"/>
                  <a:pt x="526" y="9116"/>
                </a:cubicBezTo>
                <a:lnTo>
                  <a:pt x="6863" y="697"/>
                </a:lnTo>
                <a:cubicBezTo>
                  <a:pt x="7213" y="232"/>
                  <a:pt x="7673" y="0"/>
                  <a:pt x="8131" y="0"/>
                </a:cubicBezTo>
                <a:close/>
              </a:path>
            </a:pathLst>
          </a:custGeom>
          <a:solidFill>
            <a:srgbClr val="000000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6" name="Textfeld 3"/>
          <p:cNvSpPr txBox="1"/>
          <p:nvPr/>
        </p:nvSpPr>
        <p:spPr>
          <a:xfrm>
            <a:off x="5292362" y="3262063"/>
            <a:ext cx="1510615" cy="379735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lvl1pPr>
          </a:lstStyle>
          <a:p>
            <a:pPr/>
            <a:r>
              <a:t>3a, 3b, 3c Gruppenraum/ Flur/Klassenraum 3c</a:t>
            </a:r>
          </a:p>
        </p:txBody>
      </p:sp>
      <p:sp>
        <p:nvSpPr>
          <p:cNvPr id="277" name="Textfeld 3"/>
          <p:cNvSpPr txBox="1"/>
          <p:nvPr/>
        </p:nvSpPr>
        <p:spPr>
          <a:xfrm>
            <a:off x="7552772" y="1267670"/>
            <a:ext cx="2239026" cy="379734"/>
          </a:xfrm>
          <a:prstGeom prst="rect">
            <a:avLst/>
          </a:prstGeom>
          <a:gradFill>
            <a:gsLst>
              <a:gs pos="0">
                <a:schemeClr val="accent1">
                  <a:hueOff val="581220"/>
                  <a:satOff val="-50412"/>
                  <a:lumOff val="38055"/>
                </a:schemeClr>
              </a:gs>
              <a:gs pos="50000">
                <a:srgbClr val="8DA1B3"/>
              </a:gs>
              <a:gs pos="100000">
                <a:schemeClr val="accent1">
                  <a:hueOff val="533967"/>
                  <a:satOff val="-49367"/>
                  <a:lumOff val="2743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>
              <a:defRPr sz="700">
                <a:latin typeface="Chalkboard SE Bold"/>
                <a:ea typeface="Chalkboard SE Bold"/>
                <a:cs typeface="Chalkboard SE Bold"/>
                <a:sym typeface="Chalkboard SE Bold"/>
              </a:defRPr>
            </a:pPr>
            <a:r>
              <a:t>4a, 4c Gruppenraum </a:t>
            </a:r>
            <a:r>
              <a:t> Teller von Caterer, Besteck/ Schälchen etc. aus OGS-Küche</a:t>
            </a:r>
          </a:p>
        </p:txBody>
      </p:sp>
      <p:sp>
        <p:nvSpPr>
          <p:cNvPr id="278" name="Pfeil 11"/>
          <p:cNvSpPr/>
          <p:nvPr/>
        </p:nvSpPr>
        <p:spPr>
          <a:xfrm>
            <a:off x="7552772" y="1267670"/>
            <a:ext cx="116973" cy="88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469" y="21600"/>
                </a:moveTo>
                <a:cubicBezTo>
                  <a:pt x="13010" y="21600"/>
                  <a:pt x="12551" y="21368"/>
                  <a:pt x="12200" y="20903"/>
                </a:cubicBezTo>
                <a:cubicBezTo>
                  <a:pt x="11500" y="19974"/>
                  <a:pt x="11500" y="18465"/>
                  <a:pt x="12200" y="17535"/>
                </a:cubicBezTo>
                <a:lnTo>
                  <a:pt x="15479" y="13181"/>
                </a:lnTo>
                <a:lnTo>
                  <a:pt x="1793" y="13181"/>
                </a:lnTo>
                <a:cubicBezTo>
                  <a:pt x="802" y="13181"/>
                  <a:pt x="0" y="12115"/>
                  <a:pt x="0" y="10800"/>
                </a:cubicBezTo>
                <a:cubicBezTo>
                  <a:pt x="0" y="9485"/>
                  <a:pt x="802" y="8419"/>
                  <a:pt x="1793" y="8419"/>
                </a:cubicBezTo>
                <a:lnTo>
                  <a:pt x="15479" y="8419"/>
                </a:lnTo>
                <a:lnTo>
                  <a:pt x="12200" y="4065"/>
                </a:lnTo>
                <a:cubicBezTo>
                  <a:pt x="11500" y="3135"/>
                  <a:pt x="11500" y="1626"/>
                  <a:pt x="12200" y="697"/>
                </a:cubicBezTo>
                <a:cubicBezTo>
                  <a:pt x="12551" y="232"/>
                  <a:pt x="13010" y="0"/>
                  <a:pt x="13469" y="0"/>
                </a:cubicBezTo>
                <a:cubicBezTo>
                  <a:pt x="13927" y="0"/>
                  <a:pt x="14387" y="232"/>
                  <a:pt x="14737" y="697"/>
                </a:cubicBezTo>
                <a:lnTo>
                  <a:pt x="21074" y="9116"/>
                </a:lnTo>
                <a:cubicBezTo>
                  <a:pt x="21424" y="9581"/>
                  <a:pt x="21600" y="10191"/>
                  <a:pt x="21600" y="10800"/>
                </a:cubicBezTo>
                <a:cubicBezTo>
                  <a:pt x="21600" y="11409"/>
                  <a:pt x="21424" y="12019"/>
                  <a:pt x="21074" y="12484"/>
                </a:cubicBezTo>
                <a:lnTo>
                  <a:pt x="14737" y="20903"/>
                </a:lnTo>
                <a:cubicBezTo>
                  <a:pt x="14387" y="21368"/>
                  <a:pt x="13927" y="21600"/>
                  <a:pt x="13469" y="21600"/>
                </a:cubicBezTo>
                <a:close/>
              </a:path>
            </a:pathLst>
          </a:custGeom>
          <a:solidFill>
            <a:srgbClr val="000000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79" name="Organigramm"/>
          <p:cNvSpPr/>
          <p:nvPr/>
        </p:nvSpPr>
        <p:spPr>
          <a:xfrm>
            <a:off x="8296392" y="2699397"/>
            <a:ext cx="258569" cy="222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626" y="0"/>
                </a:moveTo>
                <a:cubicBezTo>
                  <a:pt x="13894" y="0"/>
                  <a:pt x="14113" y="255"/>
                  <a:pt x="14113" y="566"/>
                </a:cubicBezTo>
                <a:lnTo>
                  <a:pt x="14113" y="3615"/>
                </a:lnTo>
                <a:cubicBezTo>
                  <a:pt x="14113" y="3926"/>
                  <a:pt x="13894" y="4181"/>
                  <a:pt x="13626" y="4181"/>
                </a:cubicBezTo>
                <a:lnTo>
                  <a:pt x="11070" y="4181"/>
                </a:lnTo>
                <a:lnTo>
                  <a:pt x="11070" y="7322"/>
                </a:lnTo>
                <a:lnTo>
                  <a:pt x="18390" y="7322"/>
                </a:lnTo>
                <a:cubicBezTo>
                  <a:pt x="18498" y="7322"/>
                  <a:pt x="18585" y="7425"/>
                  <a:pt x="18585" y="7550"/>
                </a:cubicBezTo>
                <a:lnTo>
                  <a:pt x="18585" y="10705"/>
                </a:lnTo>
                <a:lnTo>
                  <a:pt x="20626" y="10705"/>
                </a:lnTo>
                <a:cubicBezTo>
                  <a:pt x="20894" y="10705"/>
                  <a:pt x="21113" y="10960"/>
                  <a:pt x="21113" y="11271"/>
                </a:cubicBezTo>
                <a:lnTo>
                  <a:pt x="21113" y="13737"/>
                </a:lnTo>
                <a:cubicBezTo>
                  <a:pt x="21113" y="14049"/>
                  <a:pt x="20894" y="14304"/>
                  <a:pt x="20626" y="14304"/>
                </a:cubicBezTo>
                <a:lnTo>
                  <a:pt x="18585" y="14304"/>
                </a:lnTo>
                <a:lnTo>
                  <a:pt x="18585" y="17244"/>
                </a:lnTo>
                <a:lnTo>
                  <a:pt x="20250" y="17244"/>
                </a:lnTo>
                <a:cubicBezTo>
                  <a:pt x="20357" y="17244"/>
                  <a:pt x="20444" y="17345"/>
                  <a:pt x="20444" y="17470"/>
                </a:cubicBezTo>
                <a:lnTo>
                  <a:pt x="20444" y="19454"/>
                </a:lnTo>
                <a:lnTo>
                  <a:pt x="21326" y="19454"/>
                </a:lnTo>
                <a:cubicBezTo>
                  <a:pt x="21476" y="19454"/>
                  <a:pt x="21600" y="19598"/>
                  <a:pt x="21600" y="19773"/>
                </a:cubicBezTo>
                <a:lnTo>
                  <a:pt x="21600" y="21281"/>
                </a:lnTo>
                <a:cubicBezTo>
                  <a:pt x="21600" y="21456"/>
                  <a:pt x="21476" y="21600"/>
                  <a:pt x="21326" y="21600"/>
                </a:cubicBezTo>
                <a:lnTo>
                  <a:pt x="19021" y="21600"/>
                </a:lnTo>
                <a:cubicBezTo>
                  <a:pt x="18871" y="21600"/>
                  <a:pt x="18747" y="21456"/>
                  <a:pt x="18747" y="21281"/>
                </a:cubicBezTo>
                <a:lnTo>
                  <a:pt x="18747" y="19773"/>
                </a:lnTo>
                <a:cubicBezTo>
                  <a:pt x="18747" y="19599"/>
                  <a:pt x="18871" y="19454"/>
                  <a:pt x="19021" y="19454"/>
                </a:cubicBezTo>
                <a:lnTo>
                  <a:pt x="19903" y="19454"/>
                </a:lnTo>
                <a:lnTo>
                  <a:pt x="19903" y="18111"/>
                </a:lnTo>
                <a:cubicBezTo>
                  <a:pt x="19903" y="17987"/>
                  <a:pt x="19816" y="17885"/>
                  <a:pt x="19709" y="17885"/>
                </a:cubicBezTo>
                <a:lnTo>
                  <a:pt x="16971" y="17885"/>
                </a:lnTo>
                <a:cubicBezTo>
                  <a:pt x="16864" y="17885"/>
                  <a:pt x="16776" y="17987"/>
                  <a:pt x="16776" y="18111"/>
                </a:cubicBezTo>
                <a:lnTo>
                  <a:pt x="16776" y="19454"/>
                </a:lnTo>
                <a:lnTo>
                  <a:pt x="17659" y="19454"/>
                </a:lnTo>
                <a:cubicBezTo>
                  <a:pt x="17809" y="19454"/>
                  <a:pt x="17932" y="19598"/>
                  <a:pt x="17932" y="19773"/>
                </a:cubicBezTo>
                <a:lnTo>
                  <a:pt x="17932" y="21281"/>
                </a:lnTo>
                <a:cubicBezTo>
                  <a:pt x="17932" y="21456"/>
                  <a:pt x="17809" y="21600"/>
                  <a:pt x="17659" y="21600"/>
                </a:cubicBezTo>
                <a:lnTo>
                  <a:pt x="15353" y="21600"/>
                </a:lnTo>
                <a:cubicBezTo>
                  <a:pt x="15203" y="21600"/>
                  <a:pt x="15081" y="21456"/>
                  <a:pt x="15081" y="21281"/>
                </a:cubicBezTo>
                <a:lnTo>
                  <a:pt x="15081" y="19773"/>
                </a:lnTo>
                <a:cubicBezTo>
                  <a:pt x="15081" y="19599"/>
                  <a:pt x="15203" y="19454"/>
                  <a:pt x="15353" y="19454"/>
                </a:cubicBezTo>
                <a:lnTo>
                  <a:pt x="16235" y="19454"/>
                </a:lnTo>
                <a:lnTo>
                  <a:pt x="16235" y="17470"/>
                </a:lnTo>
                <a:cubicBezTo>
                  <a:pt x="16235" y="17345"/>
                  <a:pt x="16323" y="17244"/>
                  <a:pt x="16430" y="17244"/>
                </a:cubicBezTo>
                <a:lnTo>
                  <a:pt x="18044" y="17244"/>
                </a:lnTo>
                <a:lnTo>
                  <a:pt x="18044" y="14304"/>
                </a:lnTo>
                <a:lnTo>
                  <a:pt x="16051" y="14304"/>
                </a:lnTo>
                <a:cubicBezTo>
                  <a:pt x="15784" y="14304"/>
                  <a:pt x="15565" y="14049"/>
                  <a:pt x="15565" y="13737"/>
                </a:cubicBezTo>
                <a:lnTo>
                  <a:pt x="15565" y="11271"/>
                </a:lnTo>
                <a:cubicBezTo>
                  <a:pt x="15565" y="10960"/>
                  <a:pt x="15784" y="10705"/>
                  <a:pt x="16051" y="10705"/>
                </a:cubicBezTo>
                <a:lnTo>
                  <a:pt x="18044" y="10705"/>
                </a:lnTo>
                <a:lnTo>
                  <a:pt x="18044" y="8179"/>
                </a:lnTo>
                <a:cubicBezTo>
                  <a:pt x="18044" y="8055"/>
                  <a:pt x="17957" y="7951"/>
                  <a:pt x="17850" y="7951"/>
                </a:cubicBezTo>
                <a:lnTo>
                  <a:pt x="11070" y="7951"/>
                </a:lnTo>
                <a:lnTo>
                  <a:pt x="11070" y="10705"/>
                </a:lnTo>
                <a:lnTo>
                  <a:pt x="13087" y="10705"/>
                </a:lnTo>
                <a:cubicBezTo>
                  <a:pt x="13354" y="10705"/>
                  <a:pt x="13574" y="10960"/>
                  <a:pt x="13574" y="11271"/>
                </a:cubicBezTo>
                <a:lnTo>
                  <a:pt x="13574" y="13737"/>
                </a:lnTo>
                <a:cubicBezTo>
                  <a:pt x="13574" y="14049"/>
                  <a:pt x="13354" y="14304"/>
                  <a:pt x="13087" y="14304"/>
                </a:cubicBezTo>
                <a:lnTo>
                  <a:pt x="11070" y="14304"/>
                </a:lnTo>
                <a:lnTo>
                  <a:pt x="11070" y="17244"/>
                </a:lnTo>
                <a:lnTo>
                  <a:pt x="12710" y="17244"/>
                </a:lnTo>
                <a:cubicBezTo>
                  <a:pt x="12817" y="17244"/>
                  <a:pt x="12904" y="17345"/>
                  <a:pt x="12904" y="17470"/>
                </a:cubicBezTo>
                <a:lnTo>
                  <a:pt x="12904" y="19454"/>
                </a:lnTo>
                <a:lnTo>
                  <a:pt x="13810" y="19454"/>
                </a:lnTo>
                <a:cubicBezTo>
                  <a:pt x="13960" y="19454"/>
                  <a:pt x="14084" y="19598"/>
                  <a:pt x="14084" y="19773"/>
                </a:cubicBezTo>
                <a:lnTo>
                  <a:pt x="14084" y="21281"/>
                </a:lnTo>
                <a:cubicBezTo>
                  <a:pt x="14084" y="21456"/>
                  <a:pt x="13960" y="21600"/>
                  <a:pt x="13810" y="21600"/>
                </a:cubicBezTo>
                <a:lnTo>
                  <a:pt x="11505" y="21600"/>
                </a:lnTo>
                <a:cubicBezTo>
                  <a:pt x="11355" y="21600"/>
                  <a:pt x="11233" y="21456"/>
                  <a:pt x="11233" y="21281"/>
                </a:cubicBezTo>
                <a:lnTo>
                  <a:pt x="11233" y="19773"/>
                </a:lnTo>
                <a:cubicBezTo>
                  <a:pt x="11233" y="19599"/>
                  <a:pt x="11355" y="19454"/>
                  <a:pt x="11505" y="19454"/>
                </a:cubicBezTo>
                <a:lnTo>
                  <a:pt x="12363" y="19454"/>
                </a:lnTo>
                <a:lnTo>
                  <a:pt x="12363" y="18111"/>
                </a:lnTo>
                <a:cubicBezTo>
                  <a:pt x="12363" y="17987"/>
                  <a:pt x="12276" y="17885"/>
                  <a:pt x="12169" y="17885"/>
                </a:cubicBezTo>
                <a:lnTo>
                  <a:pt x="9431" y="17885"/>
                </a:lnTo>
                <a:cubicBezTo>
                  <a:pt x="9324" y="17885"/>
                  <a:pt x="9237" y="17987"/>
                  <a:pt x="9237" y="18111"/>
                </a:cubicBezTo>
                <a:lnTo>
                  <a:pt x="9237" y="19454"/>
                </a:lnTo>
                <a:lnTo>
                  <a:pt x="10095" y="19454"/>
                </a:lnTo>
                <a:cubicBezTo>
                  <a:pt x="10245" y="19454"/>
                  <a:pt x="10367" y="19599"/>
                  <a:pt x="10367" y="19773"/>
                </a:cubicBezTo>
                <a:lnTo>
                  <a:pt x="10367" y="21281"/>
                </a:lnTo>
                <a:cubicBezTo>
                  <a:pt x="10367" y="21456"/>
                  <a:pt x="10245" y="21600"/>
                  <a:pt x="10095" y="21600"/>
                </a:cubicBezTo>
                <a:lnTo>
                  <a:pt x="7790" y="21600"/>
                </a:lnTo>
                <a:cubicBezTo>
                  <a:pt x="7640" y="21600"/>
                  <a:pt x="7516" y="21456"/>
                  <a:pt x="7516" y="21281"/>
                </a:cubicBezTo>
                <a:lnTo>
                  <a:pt x="7516" y="19773"/>
                </a:lnTo>
                <a:cubicBezTo>
                  <a:pt x="7516" y="19599"/>
                  <a:pt x="7640" y="19454"/>
                  <a:pt x="7790" y="19454"/>
                </a:cubicBezTo>
                <a:lnTo>
                  <a:pt x="8696" y="19454"/>
                </a:lnTo>
                <a:lnTo>
                  <a:pt x="8696" y="17470"/>
                </a:lnTo>
                <a:cubicBezTo>
                  <a:pt x="8696" y="17345"/>
                  <a:pt x="8783" y="17244"/>
                  <a:pt x="8890" y="17244"/>
                </a:cubicBezTo>
                <a:lnTo>
                  <a:pt x="10530" y="17244"/>
                </a:lnTo>
                <a:lnTo>
                  <a:pt x="10530" y="14304"/>
                </a:lnTo>
                <a:lnTo>
                  <a:pt x="8513" y="14304"/>
                </a:lnTo>
                <a:cubicBezTo>
                  <a:pt x="8246" y="14304"/>
                  <a:pt x="8026" y="14049"/>
                  <a:pt x="8026" y="13737"/>
                </a:cubicBezTo>
                <a:lnTo>
                  <a:pt x="8026" y="11271"/>
                </a:lnTo>
                <a:cubicBezTo>
                  <a:pt x="8026" y="10960"/>
                  <a:pt x="8246" y="10705"/>
                  <a:pt x="8513" y="10705"/>
                </a:cubicBezTo>
                <a:lnTo>
                  <a:pt x="10530" y="10705"/>
                </a:lnTo>
                <a:lnTo>
                  <a:pt x="10530" y="7951"/>
                </a:lnTo>
                <a:lnTo>
                  <a:pt x="3750" y="7951"/>
                </a:lnTo>
                <a:cubicBezTo>
                  <a:pt x="3643" y="7951"/>
                  <a:pt x="3556" y="8055"/>
                  <a:pt x="3556" y="8179"/>
                </a:cubicBezTo>
                <a:lnTo>
                  <a:pt x="3556" y="10705"/>
                </a:lnTo>
                <a:lnTo>
                  <a:pt x="5549" y="10705"/>
                </a:lnTo>
                <a:cubicBezTo>
                  <a:pt x="5816" y="10705"/>
                  <a:pt x="6035" y="10960"/>
                  <a:pt x="6035" y="11271"/>
                </a:cubicBezTo>
                <a:lnTo>
                  <a:pt x="6035" y="13737"/>
                </a:lnTo>
                <a:cubicBezTo>
                  <a:pt x="6035" y="14049"/>
                  <a:pt x="5816" y="14304"/>
                  <a:pt x="5549" y="14304"/>
                </a:cubicBezTo>
                <a:lnTo>
                  <a:pt x="3556" y="14304"/>
                </a:lnTo>
                <a:lnTo>
                  <a:pt x="3556" y="17244"/>
                </a:lnTo>
                <a:lnTo>
                  <a:pt x="5170" y="17244"/>
                </a:lnTo>
                <a:cubicBezTo>
                  <a:pt x="5277" y="17244"/>
                  <a:pt x="5365" y="17345"/>
                  <a:pt x="5365" y="17470"/>
                </a:cubicBezTo>
                <a:lnTo>
                  <a:pt x="5365" y="19454"/>
                </a:lnTo>
                <a:lnTo>
                  <a:pt x="6247" y="19454"/>
                </a:lnTo>
                <a:cubicBezTo>
                  <a:pt x="6397" y="19454"/>
                  <a:pt x="6521" y="19599"/>
                  <a:pt x="6521" y="19773"/>
                </a:cubicBezTo>
                <a:lnTo>
                  <a:pt x="6521" y="21281"/>
                </a:lnTo>
                <a:cubicBezTo>
                  <a:pt x="6521" y="21456"/>
                  <a:pt x="6397" y="21600"/>
                  <a:pt x="6247" y="21600"/>
                </a:cubicBezTo>
                <a:lnTo>
                  <a:pt x="3941" y="21600"/>
                </a:lnTo>
                <a:cubicBezTo>
                  <a:pt x="3791" y="21600"/>
                  <a:pt x="3669" y="21456"/>
                  <a:pt x="3669" y="21281"/>
                </a:cubicBezTo>
                <a:lnTo>
                  <a:pt x="3669" y="19773"/>
                </a:lnTo>
                <a:cubicBezTo>
                  <a:pt x="3669" y="19599"/>
                  <a:pt x="3791" y="19454"/>
                  <a:pt x="3941" y="19454"/>
                </a:cubicBezTo>
                <a:lnTo>
                  <a:pt x="4824" y="19454"/>
                </a:lnTo>
                <a:lnTo>
                  <a:pt x="4824" y="18111"/>
                </a:lnTo>
                <a:cubicBezTo>
                  <a:pt x="4824" y="17987"/>
                  <a:pt x="4736" y="17885"/>
                  <a:pt x="4629" y="17885"/>
                </a:cubicBezTo>
                <a:lnTo>
                  <a:pt x="1891" y="17885"/>
                </a:lnTo>
                <a:cubicBezTo>
                  <a:pt x="1784" y="17885"/>
                  <a:pt x="1697" y="17987"/>
                  <a:pt x="1697" y="18111"/>
                </a:cubicBezTo>
                <a:lnTo>
                  <a:pt x="1697" y="19454"/>
                </a:lnTo>
                <a:lnTo>
                  <a:pt x="2579" y="19454"/>
                </a:lnTo>
                <a:cubicBezTo>
                  <a:pt x="2729" y="19454"/>
                  <a:pt x="2853" y="19599"/>
                  <a:pt x="2853" y="19773"/>
                </a:cubicBezTo>
                <a:lnTo>
                  <a:pt x="2853" y="21281"/>
                </a:lnTo>
                <a:cubicBezTo>
                  <a:pt x="2853" y="21456"/>
                  <a:pt x="2729" y="21600"/>
                  <a:pt x="2579" y="21600"/>
                </a:cubicBezTo>
                <a:lnTo>
                  <a:pt x="274" y="21600"/>
                </a:lnTo>
                <a:cubicBezTo>
                  <a:pt x="124" y="21600"/>
                  <a:pt x="0" y="21456"/>
                  <a:pt x="0" y="21281"/>
                </a:cubicBezTo>
                <a:lnTo>
                  <a:pt x="0" y="19773"/>
                </a:lnTo>
                <a:cubicBezTo>
                  <a:pt x="0" y="19599"/>
                  <a:pt x="124" y="19454"/>
                  <a:pt x="274" y="19454"/>
                </a:cubicBezTo>
                <a:lnTo>
                  <a:pt x="1156" y="19454"/>
                </a:lnTo>
                <a:lnTo>
                  <a:pt x="1156" y="17470"/>
                </a:lnTo>
                <a:cubicBezTo>
                  <a:pt x="1156" y="17345"/>
                  <a:pt x="1243" y="17244"/>
                  <a:pt x="1350" y="17244"/>
                </a:cubicBezTo>
                <a:lnTo>
                  <a:pt x="3015" y="17244"/>
                </a:lnTo>
                <a:lnTo>
                  <a:pt x="3015" y="14304"/>
                </a:lnTo>
                <a:lnTo>
                  <a:pt x="974" y="14304"/>
                </a:lnTo>
                <a:cubicBezTo>
                  <a:pt x="706" y="14304"/>
                  <a:pt x="487" y="14049"/>
                  <a:pt x="487" y="13737"/>
                </a:cubicBezTo>
                <a:lnTo>
                  <a:pt x="487" y="11271"/>
                </a:lnTo>
                <a:cubicBezTo>
                  <a:pt x="487" y="10960"/>
                  <a:pt x="706" y="10705"/>
                  <a:pt x="974" y="10705"/>
                </a:cubicBezTo>
                <a:lnTo>
                  <a:pt x="3015" y="10705"/>
                </a:lnTo>
                <a:lnTo>
                  <a:pt x="3015" y="7550"/>
                </a:lnTo>
                <a:cubicBezTo>
                  <a:pt x="3015" y="7425"/>
                  <a:pt x="3102" y="7322"/>
                  <a:pt x="3210" y="7322"/>
                </a:cubicBezTo>
                <a:lnTo>
                  <a:pt x="10530" y="7322"/>
                </a:lnTo>
                <a:lnTo>
                  <a:pt x="10530" y="4181"/>
                </a:lnTo>
                <a:lnTo>
                  <a:pt x="7974" y="4181"/>
                </a:lnTo>
                <a:cubicBezTo>
                  <a:pt x="7706" y="4181"/>
                  <a:pt x="7487" y="3926"/>
                  <a:pt x="7487" y="3615"/>
                </a:cubicBezTo>
                <a:lnTo>
                  <a:pt x="7487" y="566"/>
                </a:lnTo>
                <a:cubicBezTo>
                  <a:pt x="7487" y="255"/>
                  <a:pt x="7706" y="0"/>
                  <a:pt x="7974" y="0"/>
                </a:cubicBezTo>
                <a:lnTo>
                  <a:pt x="10800" y="0"/>
                </a:lnTo>
                <a:lnTo>
                  <a:pt x="13626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80" name="Organigramm"/>
          <p:cNvSpPr/>
          <p:nvPr/>
        </p:nvSpPr>
        <p:spPr>
          <a:xfrm>
            <a:off x="8669615" y="2705979"/>
            <a:ext cx="243251" cy="209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974" y="0"/>
                </a:moveTo>
                <a:cubicBezTo>
                  <a:pt x="7706" y="0"/>
                  <a:pt x="7487" y="255"/>
                  <a:pt x="7487" y="566"/>
                </a:cubicBezTo>
                <a:lnTo>
                  <a:pt x="7487" y="3615"/>
                </a:lnTo>
                <a:cubicBezTo>
                  <a:pt x="7487" y="3926"/>
                  <a:pt x="7706" y="4181"/>
                  <a:pt x="7974" y="4181"/>
                </a:cubicBezTo>
                <a:lnTo>
                  <a:pt x="10530" y="4181"/>
                </a:lnTo>
                <a:lnTo>
                  <a:pt x="10530" y="7322"/>
                </a:lnTo>
                <a:lnTo>
                  <a:pt x="3210" y="7322"/>
                </a:lnTo>
                <a:cubicBezTo>
                  <a:pt x="3102" y="7322"/>
                  <a:pt x="3015" y="7425"/>
                  <a:pt x="3015" y="7550"/>
                </a:cubicBezTo>
                <a:lnTo>
                  <a:pt x="3015" y="10705"/>
                </a:lnTo>
                <a:lnTo>
                  <a:pt x="974" y="10705"/>
                </a:lnTo>
                <a:cubicBezTo>
                  <a:pt x="706" y="10705"/>
                  <a:pt x="487" y="10960"/>
                  <a:pt x="487" y="11271"/>
                </a:cubicBezTo>
                <a:lnTo>
                  <a:pt x="487" y="13737"/>
                </a:lnTo>
                <a:cubicBezTo>
                  <a:pt x="487" y="14049"/>
                  <a:pt x="706" y="14304"/>
                  <a:pt x="974" y="14304"/>
                </a:cubicBezTo>
                <a:lnTo>
                  <a:pt x="3015" y="14304"/>
                </a:lnTo>
                <a:lnTo>
                  <a:pt x="3015" y="17244"/>
                </a:lnTo>
                <a:lnTo>
                  <a:pt x="1350" y="17244"/>
                </a:lnTo>
                <a:cubicBezTo>
                  <a:pt x="1243" y="17244"/>
                  <a:pt x="1156" y="17345"/>
                  <a:pt x="1156" y="17470"/>
                </a:cubicBezTo>
                <a:lnTo>
                  <a:pt x="1156" y="19454"/>
                </a:lnTo>
                <a:lnTo>
                  <a:pt x="274" y="19454"/>
                </a:lnTo>
                <a:cubicBezTo>
                  <a:pt x="124" y="19454"/>
                  <a:pt x="0" y="19598"/>
                  <a:pt x="0" y="19773"/>
                </a:cubicBezTo>
                <a:lnTo>
                  <a:pt x="0" y="21281"/>
                </a:lnTo>
                <a:cubicBezTo>
                  <a:pt x="0" y="21456"/>
                  <a:pt x="124" y="21600"/>
                  <a:pt x="274" y="21600"/>
                </a:cubicBezTo>
                <a:lnTo>
                  <a:pt x="2579" y="21600"/>
                </a:lnTo>
                <a:cubicBezTo>
                  <a:pt x="2729" y="21600"/>
                  <a:pt x="2853" y="21456"/>
                  <a:pt x="2853" y="21281"/>
                </a:cubicBezTo>
                <a:lnTo>
                  <a:pt x="2853" y="19773"/>
                </a:lnTo>
                <a:cubicBezTo>
                  <a:pt x="2853" y="19599"/>
                  <a:pt x="2729" y="19454"/>
                  <a:pt x="2579" y="19454"/>
                </a:cubicBezTo>
                <a:lnTo>
                  <a:pt x="1697" y="19454"/>
                </a:lnTo>
                <a:lnTo>
                  <a:pt x="1697" y="18111"/>
                </a:lnTo>
                <a:cubicBezTo>
                  <a:pt x="1697" y="17987"/>
                  <a:pt x="1784" y="17885"/>
                  <a:pt x="1891" y="17885"/>
                </a:cubicBezTo>
                <a:lnTo>
                  <a:pt x="4629" y="17885"/>
                </a:lnTo>
                <a:cubicBezTo>
                  <a:pt x="4736" y="17885"/>
                  <a:pt x="4824" y="17987"/>
                  <a:pt x="4824" y="18111"/>
                </a:cubicBezTo>
                <a:lnTo>
                  <a:pt x="4824" y="19454"/>
                </a:lnTo>
                <a:lnTo>
                  <a:pt x="3941" y="19454"/>
                </a:lnTo>
                <a:cubicBezTo>
                  <a:pt x="3791" y="19454"/>
                  <a:pt x="3668" y="19598"/>
                  <a:pt x="3668" y="19773"/>
                </a:cubicBezTo>
                <a:lnTo>
                  <a:pt x="3668" y="21281"/>
                </a:lnTo>
                <a:cubicBezTo>
                  <a:pt x="3668" y="21456"/>
                  <a:pt x="3791" y="21600"/>
                  <a:pt x="3941" y="21600"/>
                </a:cubicBezTo>
                <a:lnTo>
                  <a:pt x="6247" y="21600"/>
                </a:lnTo>
                <a:cubicBezTo>
                  <a:pt x="6397" y="21600"/>
                  <a:pt x="6519" y="21456"/>
                  <a:pt x="6519" y="21281"/>
                </a:cubicBezTo>
                <a:lnTo>
                  <a:pt x="6519" y="19773"/>
                </a:lnTo>
                <a:cubicBezTo>
                  <a:pt x="6519" y="19599"/>
                  <a:pt x="6397" y="19454"/>
                  <a:pt x="6247" y="19454"/>
                </a:cubicBezTo>
                <a:lnTo>
                  <a:pt x="5365" y="19454"/>
                </a:lnTo>
                <a:lnTo>
                  <a:pt x="5365" y="17470"/>
                </a:lnTo>
                <a:cubicBezTo>
                  <a:pt x="5365" y="17345"/>
                  <a:pt x="5277" y="17244"/>
                  <a:pt x="5170" y="17244"/>
                </a:cubicBezTo>
                <a:lnTo>
                  <a:pt x="3556" y="17244"/>
                </a:lnTo>
                <a:lnTo>
                  <a:pt x="3556" y="14304"/>
                </a:lnTo>
                <a:lnTo>
                  <a:pt x="5549" y="14304"/>
                </a:lnTo>
                <a:cubicBezTo>
                  <a:pt x="5816" y="14304"/>
                  <a:pt x="6035" y="14049"/>
                  <a:pt x="6035" y="13737"/>
                </a:cubicBezTo>
                <a:lnTo>
                  <a:pt x="6035" y="11271"/>
                </a:lnTo>
                <a:cubicBezTo>
                  <a:pt x="6035" y="10960"/>
                  <a:pt x="5816" y="10705"/>
                  <a:pt x="5549" y="10705"/>
                </a:cubicBezTo>
                <a:lnTo>
                  <a:pt x="3556" y="10705"/>
                </a:lnTo>
                <a:lnTo>
                  <a:pt x="3556" y="8179"/>
                </a:lnTo>
                <a:cubicBezTo>
                  <a:pt x="3556" y="8055"/>
                  <a:pt x="3643" y="7951"/>
                  <a:pt x="3750" y="7951"/>
                </a:cubicBezTo>
                <a:lnTo>
                  <a:pt x="10530" y="7951"/>
                </a:lnTo>
                <a:lnTo>
                  <a:pt x="10530" y="10705"/>
                </a:lnTo>
                <a:lnTo>
                  <a:pt x="8513" y="10705"/>
                </a:lnTo>
                <a:cubicBezTo>
                  <a:pt x="8246" y="10705"/>
                  <a:pt x="8026" y="10960"/>
                  <a:pt x="8026" y="11271"/>
                </a:cubicBezTo>
                <a:lnTo>
                  <a:pt x="8026" y="13737"/>
                </a:lnTo>
                <a:cubicBezTo>
                  <a:pt x="8026" y="14049"/>
                  <a:pt x="8246" y="14304"/>
                  <a:pt x="8513" y="14304"/>
                </a:cubicBezTo>
                <a:lnTo>
                  <a:pt x="10530" y="14304"/>
                </a:lnTo>
                <a:lnTo>
                  <a:pt x="10530" y="17244"/>
                </a:lnTo>
                <a:lnTo>
                  <a:pt x="8890" y="17244"/>
                </a:lnTo>
                <a:cubicBezTo>
                  <a:pt x="8783" y="17244"/>
                  <a:pt x="8696" y="17345"/>
                  <a:pt x="8696" y="17470"/>
                </a:cubicBezTo>
                <a:lnTo>
                  <a:pt x="8696" y="19454"/>
                </a:lnTo>
                <a:lnTo>
                  <a:pt x="7790" y="19454"/>
                </a:lnTo>
                <a:cubicBezTo>
                  <a:pt x="7640" y="19454"/>
                  <a:pt x="7516" y="19598"/>
                  <a:pt x="7516" y="19773"/>
                </a:cubicBezTo>
                <a:lnTo>
                  <a:pt x="7516" y="21281"/>
                </a:lnTo>
                <a:cubicBezTo>
                  <a:pt x="7516" y="21456"/>
                  <a:pt x="7640" y="21600"/>
                  <a:pt x="7790" y="21600"/>
                </a:cubicBezTo>
                <a:lnTo>
                  <a:pt x="10095" y="21600"/>
                </a:lnTo>
                <a:cubicBezTo>
                  <a:pt x="10245" y="21600"/>
                  <a:pt x="10367" y="21456"/>
                  <a:pt x="10367" y="21281"/>
                </a:cubicBezTo>
                <a:lnTo>
                  <a:pt x="10367" y="19773"/>
                </a:lnTo>
                <a:cubicBezTo>
                  <a:pt x="10367" y="19599"/>
                  <a:pt x="10245" y="19454"/>
                  <a:pt x="10095" y="19454"/>
                </a:cubicBezTo>
                <a:lnTo>
                  <a:pt x="9237" y="19454"/>
                </a:lnTo>
                <a:lnTo>
                  <a:pt x="9237" y="18111"/>
                </a:lnTo>
                <a:cubicBezTo>
                  <a:pt x="9237" y="17987"/>
                  <a:pt x="9324" y="17885"/>
                  <a:pt x="9431" y="17885"/>
                </a:cubicBezTo>
                <a:lnTo>
                  <a:pt x="12169" y="17885"/>
                </a:lnTo>
                <a:cubicBezTo>
                  <a:pt x="12276" y="17885"/>
                  <a:pt x="12363" y="17987"/>
                  <a:pt x="12363" y="18111"/>
                </a:cubicBezTo>
                <a:lnTo>
                  <a:pt x="12363" y="19454"/>
                </a:lnTo>
                <a:lnTo>
                  <a:pt x="11505" y="19454"/>
                </a:lnTo>
                <a:cubicBezTo>
                  <a:pt x="11355" y="19454"/>
                  <a:pt x="11233" y="19599"/>
                  <a:pt x="11233" y="19773"/>
                </a:cubicBezTo>
                <a:lnTo>
                  <a:pt x="11233" y="21281"/>
                </a:lnTo>
                <a:cubicBezTo>
                  <a:pt x="11233" y="21456"/>
                  <a:pt x="11355" y="21600"/>
                  <a:pt x="11505" y="21600"/>
                </a:cubicBezTo>
                <a:lnTo>
                  <a:pt x="13810" y="21600"/>
                </a:lnTo>
                <a:cubicBezTo>
                  <a:pt x="13960" y="21600"/>
                  <a:pt x="14084" y="21456"/>
                  <a:pt x="14084" y="21281"/>
                </a:cubicBezTo>
                <a:lnTo>
                  <a:pt x="14084" y="19773"/>
                </a:lnTo>
                <a:cubicBezTo>
                  <a:pt x="14084" y="19599"/>
                  <a:pt x="13960" y="19454"/>
                  <a:pt x="13810" y="19454"/>
                </a:cubicBezTo>
                <a:lnTo>
                  <a:pt x="12904" y="19454"/>
                </a:lnTo>
                <a:lnTo>
                  <a:pt x="12904" y="17470"/>
                </a:lnTo>
                <a:cubicBezTo>
                  <a:pt x="12904" y="17345"/>
                  <a:pt x="12817" y="17244"/>
                  <a:pt x="12710" y="17244"/>
                </a:cubicBezTo>
                <a:lnTo>
                  <a:pt x="11070" y="17244"/>
                </a:lnTo>
                <a:lnTo>
                  <a:pt x="11070" y="14304"/>
                </a:lnTo>
                <a:lnTo>
                  <a:pt x="13087" y="14304"/>
                </a:lnTo>
                <a:cubicBezTo>
                  <a:pt x="13354" y="14304"/>
                  <a:pt x="13574" y="14049"/>
                  <a:pt x="13574" y="13737"/>
                </a:cubicBezTo>
                <a:lnTo>
                  <a:pt x="13574" y="11271"/>
                </a:lnTo>
                <a:cubicBezTo>
                  <a:pt x="13574" y="10960"/>
                  <a:pt x="13354" y="10705"/>
                  <a:pt x="13087" y="10705"/>
                </a:cubicBezTo>
                <a:lnTo>
                  <a:pt x="11070" y="10705"/>
                </a:lnTo>
                <a:lnTo>
                  <a:pt x="11070" y="7951"/>
                </a:lnTo>
                <a:lnTo>
                  <a:pt x="17850" y="7951"/>
                </a:lnTo>
                <a:cubicBezTo>
                  <a:pt x="17957" y="7951"/>
                  <a:pt x="18044" y="8055"/>
                  <a:pt x="18044" y="8179"/>
                </a:cubicBezTo>
                <a:lnTo>
                  <a:pt x="18044" y="10705"/>
                </a:lnTo>
                <a:lnTo>
                  <a:pt x="16051" y="10705"/>
                </a:lnTo>
                <a:cubicBezTo>
                  <a:pt x="15784" y="10705"/>
                  <a:pt x="15565" y="10960"/>
                  <a:pt x="15565" y="11271"/>
                </a:cubicBezTo>
                <a:lnTo>
                  <a:pt x="15565" y="13737"/>
                </a:lnTo>
                <a:cubicBezTo>
                  <a:pt x="15565" y="14049"/>
                  <a:pt x="15784" y="14304"/>
                  <a:pt x="16051" y="14304"/>
                </a:cubicBezTo>
                <a:lnTo>
                  <a:pt x="18044" y="14304"/>
                </a:lnTo>
                <a:lnTo>
                  <a:pt x="18044" y="17244"/>
                </a:lnTo>
                <a:lnTo>
                  <a:pt x="16430" y="17244"/>
                </a:lnTo>
                <a:cubicBezTo>
                  <a:pt x="16323" y="17244"/>
                  <a:pt x="16235" y="17345"/>
                  <a:pt x="16235" y="17470"/>
                </a:cubicBezTo>
                <a:lnTo>
                  <a:pt x="16235" y="19454"/>
                </a:lnTo>
                <a:lnTo>
                  <a:pt x="15353" y="19454"/>
                </a:lnTo>
                <a:cubicBezTo>
                  <a:pt x="15203" y="19454"/>
                  <a:pt x="15079" y="19599"/>
                  <a:pt x="15079" y="19773"/>
                </a:cubicBezTo>
                <a:lnTo>
                  <a:pt x="15079" y="21281"/>
                </a:lnTo>
                <a:cubicBezTo>
                  <a:pt x="15079" y="21456"/>
                  <a:pt x="15203" y="21600"/>
                  <a:pt x="15353" y="21600"/>
                </a:cubicBezTo>
                <a:lnTo>
                  <a:pt x="17659" y="21600"/>
                </a:lnTo>
                <a:cubicBezTo>
                  <a:pt x="17809" y="21600"/>
                  <a:pt x="17931" y="21456"/>
                  <a:pt x="17931" y="21281"/>
                </a:cubicBezTo>
                <a:lnTo>
                  <a:pt x="17931" y="19773"/>
                </a:lnTo>
                <a:cubicBezTo>
                  <a:pt x="17931" y="19599"/>
                  <a:pt x="17809" y="19454"/>
                  <a:pt x="17659" y="19454"/>
                </a:cubicBezTo>
                <a:lnTo>
                  <a:pt x="16776" y="19454"/>
                </a:lnTo>
                <a:lnTo>
                  <a:pt x="16776" y="18111"/>
                </a:lnTo>
                <a:cubicBezTo>
                  <a:pt x="16776" y="17987"/>
                  <a:pt x="16864" y="17885"/>
                  <a:pt x="16971" y="17885"/>
                </a:cubicBezTo>
                <a:lnTo>
                  <a:pt x="19709" y="17885"/>
                </a:lnTo>
                <a:cubicBezTo>
                  <a:pt x="19816" y="17885"/>
                  <a:pt x="19903" y="17987"/>
                  <a:pt x="19903" y="18111"/>
                </a:cubicBezTo>
                <a:lnTo>
                  <a:pt x="19903" y="19454"/>
                </a:lnTo>
                <a:lnTo>
                  <a:pt x="19021" y="19454"/>
                </a:lnTo>
                <a:cubicBezTo>
                  <a:pt x="18871" y="19454"/>
                  <a:pt x="18747" y="19599"/>
                  <a:pt x="18747" y="19773"/>
                </a:cubicBezTo>
                <a:lnTo>
                  <a:pt x="18747" y="21281"/>
                </a:lnTo>
                <a:cubicBezTo>
                  <a:pt x="18747" y="21456"/>
                  <a:pt x="18871" y="21600"/>
                  <a:pt x="19021" y="21600"/>
                </a:cubicBezTo>
                <a:lnTo>
                  <a:pt x="21326" y="21600"/>
                </a:lnTo>
                <a:cubicBezTo>
                  <a:pt x="21476" y="21600"/>
                  <a:pt x="21600" y="21456"/>
                  <a:pt x="21600" y="21281"/>
                </a:cubicBezTo>
                <a:lnTo>
                  <a:pt x="21600" y="19773"/>
                </a:lnTo>
                <a:cubicBezTo>
                  <a:pt x="21600" y="19599"/>
                  <a:pt x="21476" y="19454"/>
                  <a:pt x="21326" y="19454"/>
                </a:cubicBezTo>
                <a:lnTo>
                  <a:pt x="20444" y="19454"/>
                </a:lnTo>
                <a:lnTo>
                  <a:pt x="20444" y="17470"/>
                </a:lnTo>
                <a:cubicBezTo>
                  <a:pt x="20444" y="17345"/>
                  <a:pt x="20357" y="17244"/>
                  <a:pt x="20250" y="17244"/>
                </a:cubicBezTo>
                <a:lnTo>
                  <a:pt x="18585" y="17244"/>
                </a:lnTo>
                <a:lnTo>
                  <a:pt x="18585" y="14304"/>
                </a:lnTo>
                <a:lnTo>
                  <a:pt x="20626" y="14304"/>
                </a:lnTo>
                <a:cubicBezTo>
                  <a:pt x="20894" y="14304"/>
                  <a:pt x="21113" y="14049"/>
                  <a:pt x="21113" y="13737"/>
                </a:cubicBezTo>
                <a:lnTo>
                  <a:pt x="21113" y="11271"/>
                </a:lnTo>
                <a:cubicBezTo>
                  <a:pt x="21113" y="10960"/>
                  <a:pt x="20894" y="10705"/>
                  <a:pt x="20626" y="10705"/>
                </a:cubicBezTo>
                <a:lnTo>
                  <a:pt x="18585" y="10705"/>
                </a:lnTo>
                <a:lnTo>
                  <a:pt x="18585" y="7550"/>
                </a:lnTo>
                <a:cubicBezTo>
                  <a:pt x="18585" y="7425"/>
                  <a:pt x="18498" y="7322"/>
                  <a:pt x="18390" y="7322"/>
                </a:cubicBezTo>
                <a:lnTo>
                  <a:pt x="11070" y="7322"/>
                </a:lnTo>
                <a:lnTo>
                  <a:pt x="11070" y="4181"/>
                </a:lnTo>
                <a:lnTo>
                  <a:pt x="13626" y="4181"/>
                </a:lnTo>
                <a:cubicBezTo>
                  <a:pt x="13894" y="4181"/>
                  <a:pt x="14113" y="3926"/>
                  <a:pt x="14113" y="3615"/>
                </a:cubicBezTo>
                <a:lnTo>
                  <a:pt x="14113" y="566"/>
                </a:lnTo>
                <a:cubicBezTo>
                  <a:pt x="14113" y="255"/>
                  <a:pt x="13894" y="0"/>
                  <a:pt x="13626" y="0"/>
                </a:cubicBezTo>
                <a:lnTo>
                  <a:pt x="10800" y="0"/>
                </a:lnTo>
                <a:lnTo>
                  <a:pt x="7974" y="0"/>
                </a:lnTo>
                <a:close/>
              </a:path>
            </a:pathLst>
          </a:custGeom>
          <a:solidFill>
            <a:srgbClr val="012F7B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81" name="Buch"/>
          <p:cNvSpPr/>
          <p:nvPr/>
        </p:nvSpPr>
        <p:spPr>
          <a:xfrm>
            <a:off x="1689138" y="2623400"/>
            <a:ext cx="377245" cy="306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12897"/>
                </a:lnTo>
                <a:lnTo>
                  <a:pt x="0" y="4193"/>
                </a:lnTo>
                <a:cubicBezTo>
                  <a:pt x="7892" y="4193"/>
                  <a:pt x="10521" y="0"/>
                  <a:pt x="10521" y="0"/>
                </a:cubicBezTo>
                <a:lnTo>
                  <a:pt x="10521" y="8183"/>
                </a:lnTo>
                <a:lnTo>
                  <a:pt x="10521" y="16367"/>
                </a:lnTo>
                <a:cubicBezTo>
                  <a:pt x="10521" y="16367"/>
                  <a:pt x="7892" y="21600"/>
                  <a:pt x="0" y="21600"/>
                </a:cubicBezTo>
                <a:close/>
                <a:moveTo>
                  <a:pt x="21600" y="21600"/>
                </a:moveTo>
                <a:cubicBezTo>
                  <a:pt x="13708" y="21600"/>
                  <a:pt x="11079" y="16367"/>
                  <a:pt x="11079" y="16367"/>
                </a:cubicBezTo>
                <a:lnTo>
                  <a:pt x="11079" y="8183"/>
                </a:lnTo>
                <a:lnTo>
                  <a:pt x="11079" y="0"/>
                </a:lnTo>
                <a:cubicBezTo>
                  <a:pt x="11079" y="0"/>
                  <a:pt x="13708" y="4193"/>
                  <a:pt x="21600" y="4193"/>
                </a:cubicBezTo>
                <a:lnTo>
                  <a:pt x="21600" y="12897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82" name="Buch"/>
          <p:cNvSpPr/>
          <p:nvPr/>
        </p:nvSpPr>
        <p:spPr>
          <a:xfrm flipH="1" rot="5400000">
            <a:off x="5473821" y="2483072"/>
            <a:ext cx="355536" cy="288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8703"/>
                </a:lnTo>
                <a:lnTo>
                  <a:pt x="0" y="17407"/>
                </a:lnTo>
                <a:cubicBezTo>
                  <a:pt x="7892" y="17407"/>
                  <a:pt x="10521" y="21600"/>
                  <a:pt x="10521" y="21600"/>
                </a:cubicBezTo>
                <a:lnTo>
                  <a:pt x="10521" y="13417"/>
                </a:lnTo>
                <a:lnTo>
                  <a:pt x="10521" y="5233"/>
                </a:lnTo>
                <a:cubicBezTo>
                  <a:pt x="10521" y="5233"/>
                  <a:pt x="7892" y="0"/>
                  <a:pt x="0" y="0"/>
                </a:cubicBezTo>
                <a:close/>
                <a:moveTo>
                  <a:pt x="21600" y="0"/>
                </a:moveTo>
                <a:cubicBezTo>
                  <a:pt x="13708" y="0"/>
                  <a:pt x="11079" y="5233"/>
                  <a:pt x="11079" y="5233"/>
                </a:cubicBezTo>
                <a:lnTo>
                  <a:pt x="11079" y="13417"/>
                </a:lnTo>
                <a:lnTo>
                  <a:pt x="11079" y="21600"/>
                </a:lnTo>
                <a:cubicBezTo>
                  <a:pt x="11079" y="21600"/>
                  <a:pt x="13708" y="17407"/>
                  <a:pt x="21600" y="17407"/>
                </a:cubicBezTo>
                <a:lnTo>
                  <a:pt x="21600" y="8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254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Class="entr" nodeType="afterEffect" presetSubtype="32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Class="entr" nodeType="afterEffect" presetSubtype="32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" presetClass="entr" nodeType="afterEffect" presetSubtype="32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750"/>
                            </p:stCondLst>
                            <p:childTnLst>
                              <p:par>
                                <p:cTn id="30" presetClass="entr" nodeType="afterEffect" presetSubtype="32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250"/>
                            </p:stCondLst>
                            <p:childTnLst>
                              <p:par>
                                <p:cTn id="35" presetClass="entr" nodeType="afterEffect" presetSubtype="32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750"/>
                            </p:stCondLst>
                            <p:childTnLst>
                              <p:par>
                                <p:cTn id="40" presetClass="entr" nodeType="afterEffect" presetSubtype="5" presetID="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42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750"/>
                            </p:stCondLst>
                            <p:childTnLst>
                              <p:par>
                                <p:cTn id="44" presetClass="entr" nodeType="afterEffect" presetSubtype="5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46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750"/>
                            </p:stCondLst>
                            <p:childTnLst>
                              <p:par>
                                <p:cTn id="48" presetClass="entr" nodeType="afterEffect" presetSubtype="5" presetID="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50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750"/>
                            </p:stCondLst>
                            <p:childTnLst>
                              <p:par>
                                <p:cTn id="52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0"/>
                            </p:stCondLst>
                            <p:childTnLst>
                              <p:par>
                                <p:cTn id="57" presetClass="entr" nodeType="afterEffect" presetSubtype="32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000"/>
                            </p:stCondLst>
                            <p:childTnLst>
                              <p:par>
                                <p:cTn id="62" presetClass="entr" nodeType="afterEffect" presetSubtype="32" presetID="23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500"/>
                            </p:stCondLst>
                            <p:childTnLst>
                              <p:par>
                                <p:cTn id="67" presetClass="entr" nodeType="afterEffect" presetSubtype="32" presetID="23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7000"/>
                            </p:stCondLst>
                            <p:childTnLst>
                              <p:par>
                                <p:cTn id="72" presetClass="entr" nodeType="afterEffect" presetSubtype="16" presetID="23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750"/>
                            </p:stCondLst>
                            <p:childTnLst>
                              <p:par>
                                <p:cTn id="77" presetClass="entr" nodeType="afterEffect" presetSubtype="32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250"/>
                            </p:stCondLst>
                            <p:childTnLst>
                              <p:par>
                                <p:cTn id="82" presetClass="entr" nodeType="afterEffect" presetSubtype="32" presetID="23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750"/>
                            </p:stCondLst>
                            <p:childTnLst>
                              <p:par>
                                <p:cTn id="87" presetClass="entr" nodeType="afterEffect" presetSubtype="32" presetID="23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250"/>
                            </p:stCondLst>
                            <p:childTnLst>
                              <p:par>
                                <p:cTn id="92" presetClass="entr" nodeType="afterEffect" presetSubtype="32" presetID="23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7750"/>
                            </p:stCondLst>
                            <p:childTnLst>
                              <p:par>
                                <p:cTn id="97" presetClass="entr" nodeType="afterEffect" presetSubtype="32" presetID="23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250"/>
                            </p:stCondLst>
                            <p:childTnLst>
                              <p:par>
                                <p:cTn id="102" presetClass="entr" nodeType="afterEffect" presetSubtype="32" presetID="23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2750"/>
                            </p:stCondLst>
                            <p:childTnLst>
                              <p:par>
                                <p:cTn id="107" presetClass="entr" nodeType="afterEffect" presetSubtype="16" presetID="23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3500"/>
                            </p:stCondLst>
                            <p:childTnLst>
                              <p:par>
                                <p:cTn id="112" presetClass="entr" nodeType="afterEffect" presetSubtype="32" presetID="23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6000"/>
                            </p:stCondLst>
                            <p:childTnLst>
                              <p:par>
                                <p:cTn id="117" presetClass="entr" nodeType="afterEffect" presetSubtype="32" presetID="23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8500"/>
                            </p:stCondLst>
                            <p:childTnLst>
                              <p:par>
                                <p:cTn id="122" presetClass="entr" nodeType="afterEffect" presetSubtype="32" presetID="23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1000"/>
                            </p:stCondLst>
                            <p:childTnLst>
                              <p:par>
                                <p:cTn id="127" presetClass="entr" nodeType="afterEffect" presetSubtype="32" presetID="23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3500"/>
                            </p:stCondLst>
                            <p:childTnLst>
                              <p:par>
                                <p:cTn id="132" presetClass="entr" nodeType="afterEffect" presetSubtype="32" presetID="23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6000"/>
                            </p:stCondLst>
                            <p:childTnLst>
                              <p:par>
                                <p:cTn id="137" presetClass="entr" nodeType="afterEffect" presetSubtype="32" presetID="23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Class="entr" nodeType="afterEffect" presetSubtype="16" presetID="23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9250"/>
                            </p:stCondLst>
                            <p:childTnLst>
                              <p:par>
                                <p:cTn id="147" presetClass="entr" nodeType="afterEffect" presetSubtype="32" presetID="23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8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1750"/>
                            </p:stCondLst>
                            <p:childTnLst>
                              <p:par>
                                <p:cTn id="152" presetClass="entr" nodeType="afterEffect" presetSubtype="32" presetID="23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4250"/>
                            </p:stCondLst>
                            <p:childTnLst>
                              <p:par>
                                <p:cTn id="157" presetClass="entr" nodeType="afterEffect" presetSubtype="5" presetID="3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159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5250"/>
                            </p:stCondLst>
                            <p:childTnLst>
                              <p:par>
                                <p:cTn id="161" presetClass="entr" nodeType="afterEffect" presetSubtype="32" presetID="23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2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67750"/>
                            </p:stCondLst>
                            <p:childTnLst>
                              <p:par>
                                <p:cTn id="166" presetClass="entr" nodeType="afterEffect" presetSubtype="32" presetID="23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7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250"/>
                            </p:stCondLst>
                            <p:childTnLst>
                              <p:par>
                                <p:cTn id="171" presetClass="entr" nodeType="afterEffect" presetSubtype="32" presetID="23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2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72750"/>
                            </p:stCondLst>
                            <p:childTnLst>
                              <p:par>
                                <p:cTn id="176" presetClass="entr" nodeType="afterEffect" presetSubtype="32" presetID="23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7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5250"/>
                            </p:stCondLst>
                            <p:childTnLst>
                              <p:par>
                                <p:cTn id="181" presetClass="entr" nodeType="afterEffect" presetSubtype="32" presetID="23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2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77750"/>
                            </p:stCondLst>
                            <p:childTnLst>
                              <p:par>
                                <p:cTn id="186" presetClass="entr" nodeType="afterEffect" presetSubtype="32" presetID="23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7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0250"/>
                            </p:stCondLst>
                            <p:childTnLst>
                              <p:par>
                                <p:cTn id="191" presetClass="entr" nodeType="afterEffect" presetSubtype="16" presetID="23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2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7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7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Class="entr" nodeType="withEffect" presetSubtype="16" presetID="23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7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81000"/>
                            </p:stCondLst>
                            <p:childTnLst>
                              <p:par>
                                <p:cTn id="200" presetClass="entr" nodeType="afterEffect" presetSubtype="32" presetID="23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1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2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83500"/>
                            </p:stCondLst>
                            <p:childTnLst>
                              <p:par>
                                <p:cTn id="205" presetClass="entr" nodeType="afterEffect" presetSubtype="32" presetID="23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6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86000"/>
                            </p:stCondLst>
                            <p:childTnLst>
                              <p:par>
                                <p:cTn id="210" presetClass="entr" nodeType="afterEffect" presetSubtype="5" presetID="3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1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>
                                        <p:cTn id="212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7" grpId="42"/>
      <p:bldP build="whole" bldLvl="1" animBg="1" rev="0" advAuto="0" spid="271" grpId="22"/>
      <p:bldP build="whole" bldLvl="1" animBg="1" rev="0" advAuto="0" spid="268" grpId="25"/>
      <p:bldP build="whole" bldLvl="1" animBg="1" rev="0" advAuto="0" spid="263" grpId="1"/>
      <p:bldP build="whole" bldLvl="1" animBg="1" rev="0" advAuto="0" spid="240" grpId="37"/>
      <p:bldP build="whole" bldLvl="1" animBg="1" rev="0" advAuto="0" spid="245" grpId="28"/>
      <p:bldP build="whole" bldLvl="1" animBg="1" rev="0" advAuto="0" spid="255" grpId="13"/>
      <p:bldP build="whole" bldLvl="1" animBg="1" rev="0" advAuto="0" spid="276" grpId="31"/>
      <p:bldP build="whole" bldLvl="1" animBg="1" rev="0" advAuto="0" spid="261" grpId="11"/>
      <p:bldP build="whole" bldLvl="1" animBg="1" rev="0" advAuto="0" spid="272" grpId="21"/>
      <p:bldP build="whole" bldLvl="1" animBg="1" rev="0" advAuto="0" spid="269" grpId="26"/>
      <p:bldP build="whole" bldLvl="1" animBg="1" rev="0" advAuto="0" spid="267" grpId="23"/>
      <p:bldP build="whole" bldLvl="1" animBg="1" rev="0" advAuto="0" spid="243" grpId="29"/>
      <p:bldP build="whole" bldLvl="1" animBg="1" rev="0" advAuto="0" spid="252" grpId="18"/>
      <p:bldP build="whole" bldLvl="1" animBg="1" rev="0" advAuto="0" spid="273" grpId="20"/>
      <p:bldP build="whole" bldLvl="1" animBg="1" rev="0" advAuto="0" spid="279" grpId="47"/>
      <p:bldP build="whole" bldLvl="1" animBg="1" rev="0" advAuto="0" spid="266" grpId="4"/>
      <p:bldP build="whole" bldLvl="1" animBg="1" rev="0" advAuto="0" spid="274" grpId="15"/>
      <p:bldP build="whole" bldLvl="1" animBg="1" rev="0" advAuto="0" spid="249" grpId="10"/>
      <p:bldP build="whole" bldLvl="1" animBg="1" rev="0" advAuto="0" spid="270" grpId="24"/>
      <p:bldP build="whole" bldLvl="1" animBg="1" rev="0" advAuto="0" spid="244" grpId="30"/>
      <p:bldP build="whole" bldLvl="1" animBg="1" rev="0" advAuto="0" spid="246" grpId="5"/>
      <p:bldP build="whole" bldLvl="1" animBg="1" rev="0" advAuto="0" spid="239" grpId="34"/>
      <p:bldP build="whole" bldLvl="1" animBg="1" rev="0" advAuto="0" spid="241" grpId="36"/>
      <p:bldP build="whole" bldLvl="1" animBg="1" rev="0" advAuto="0" spid="280" grpId="48"/>
      <p:bldP build="whole" bldLvl="1" animBg="1" rev="0" advAuto="0" spid="253" grpId="17"/>
      <p:bldP build="whole" bldLvl="1" animBg="1" rev="0" advAuto="0" spid="254" grpId="16"/>
      <p:bldP build="whole" bldLvl="1" animBg="1" rev="0" advAuto="0" spid="238" grpId="32"/>
      <p:bldP build="whole" bldLvl="1" animBg="1" rev="0" advAuto="0" spid="260" grpId="40"/>
      <p:bldP build="whole" bldLvl="1" animBg="1" rev="0" advAuto="0" spid="247" grpId="6"/>
      <p:bldP build="whole" bldLvl="1" animBg="1" rev="0" advAuto="0" spid="251" grpId="8"/>
      <p:bldP build="whole" bldLvl="1" animBg="1" rev="0" advAuto="0" spid="256" grpId="14"/>
      <p:bldP build="whole" bldLvl="1" animBg="1" rev="0" advAuto="0" spid="248" grpId="7"/>
      <p:bldP build="whole" bldLvl="1" animBg="1" rev="0" advAuto="0" spid="250" grpId="9"/>
      <p:bldP build="whole" bldLvl="1" animBg="1" rev="0" advAuto="0" spid="282" grpId="49"/>
      <p:bldP build="whole" bldLvl="1" animBg="1" rev="0" advAuto="0" spid="242" grpId="38"/>
      <p:bldP build="whole" bldLvl="1" animBg="1" rev="0" advAuto="0" spid="237" grpId="33"/>
      <p:bldP build="whole" bldLvl="1" animBg="1" rev="0" advAuto="0" spid="265" grpId="3"/>
      <p:bldP build="whole" bldLvl="1" animBg="1" rev="0" advAuto="0" spid="258" grpId="41"/>
      <p:bldP build="whole" bldLvl="1" animBg="1" rev="0" advAuto="0" spid="257" grpId="12"/>
      <p:bldP build="whole" bldLvl="1" animBg="1" rev="0" advAuto="0" spid="264" grpId="2"/>
      <p:bldP build="whole" bldLvl="1" animBg="1" rev="0" advAuto="0" spid="259" grpId="39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